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683"/>
    <p:restoredTop sz="94745"/>
  </p:normalViewPr>
  <p:slideViewPr>
    <p:cSldViewPr snapToGrid="0">
      <p:cViewPr>
        <p:scale>
          <a:sx n="100" d="100"/>
          <a:sy n="100" d="100"/>
        </p:scale>
        <p:origin x="-15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D2CD80-635E-82C9-5D24-BA26CBBB6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756552-52B3-C556-496A-E3E3F169B2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ADBD25-B570-E7D5-98B9-7DEE7CAB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601742-2050-27B9-FBBD-E20017E5D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347271-173F-157A-8876-FB8E514B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2633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ECE2AC-2F33-95B9-B551-2DD846AE9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5D1DE0A-7A92-C1A2-02BF-8E5C7FD6C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74702B-039F-75E8-B1D5-E1B61F0AD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5CE852-2549-3D55-CF7B-59B85AC0F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C5F08F-EFAF-FCBC-2860-A6DBDA2E5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46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7C1A8DB-8BF9-27B1-2BCD-AFB43B094A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BF3EAA4-9ADA-F65D-40AA-2B92008971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82CE33-BDA9-86E2-395F-4B8A3332A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57CB53-3373-1D11-7889-91FEA0469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A7AE9-55D9-B409-5660-24F999D9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45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27FD1-746E-EDD8-426A-647254B70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1687DC-A258-0E71-68A2-B9626289D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CD66BD-554A-57A8-F383-AA1085BB2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93A392-E8F7-3624-C230-B4502717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3E8382-2C55-9852-C3B7-37475A15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55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94EB20-6607-B8B0-DD42-D543702FA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FB2C6B-EAD1-A077-BCEA-0DC945AD6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67704D-0566-0F40-7F16-59D38AEC6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C77B9D-B26D-B6F4-6ACF-F5A87718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034463-62EB-B3DF-8F49-67085F476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951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97DF9-770D-4533-C3CA-6BF043362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12E283-959A-BB26-27AF-21089D6374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90A530-9037-BB53-97A6-F7D6BDA22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92A99F-F477-B104-B9C6-05EEB2555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4696257-843E-C6C0-05CE-909AAE204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1901DC6-FFBA-BE5B-3A4B-7E27108C0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20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C40CFA-9CCC-24D0-05BF-110B254C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CDA3B0-DCCB-3F9C-9FEC-D8C559BFD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B5A70FB-9B56-735E-CA40-17316CE9A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8EB2BE6-F266-2DF2-E4CA-5EA6D9FFA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F681D2A-AF95-5481-44FD-B28254295F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E41A61C-2548-A996-F5C5-E1C7D6F45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2960408-2728-CBB7-CA24-CE237F54D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F04D305-33E2-C87F-0AA3-5FA6794B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54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405CA4-E2C0-E5AF-FEEB-51E4666E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9F88624-7F8A-52CF-A740-730334046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937099-5B54-39D2-064F-209F54D3F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4AEB71-91EB-BC75-394B-3AD78996C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33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C806B9D-8A63-053B-DA76-61ED8F32D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1E3DA1B-BA48-D455-53CA-6D30F8780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C5CB997-3412-7C07-D1BF-B82F1182B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8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CEEC44-0AC9-355C-3E33-C0D901E1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2AAD15-1A9E-04ED-A60D-938952295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9FAE64-B3B9-EC96-C56E-3AC09BA2D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8F72102-6248-5BD2-1502-793508394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275E9DD-B2DE-33DA-6465-8A58AE7DB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6708A4A-694C-97AB-A31E-C37C00D9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0309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A5F6E4-E2C5-2592-690C-9BC58570C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4A3517-6FD6-D5D7-BBA9-6CCBCE343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7D8BB9D-F3CA-8670-1AFC-9F5346726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B29A51-6436-8EA3-1696-FC61D6A11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4A8975D-F1B4-5468-07E6-821C9DF71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1FDBC5-D7AE-011E-770C-7BE17195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3F10B59-7131-A8E0-53FE-EF631271B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314E2-8038-0C86-97D6-605F830D7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841269-AB3C-A64E-5924-83C59BE9C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0FDE8-F160-3F4E-8396-D2AD615E0E14}" type="datetimeFigureOut">
              <a:rPr lang="de-DE" smtClean="0"/>
              <a:t>03.05.26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0C087B-1189-AC5F-B217-814DA9F86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AEBE91A-510F-5C6B-D92C-7CE2586AE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55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EADD16C-B0C0-02FC-8D2D-23AFC7E0E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7321" y="20034"/>
            <a:ext cx="5459392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18515CD-A81F-4EBE-D912-D6DEE1C33A52}"/>
              </a:ext>
            </a:extLst>
          </p:cNvPr>
          <p:cNvSpPr txBox="1"/>
          <p:nvPr/>
        </p:nvSpPr>
        <p:spPr>
          <a:xfrm>
            <a:off x="5824222" y="257133"/>
            <a:ext cx="184731" cy="3693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50B5773-07F7-9D3A-03E5-9CF3BA4E7F8D}"/>
              </a:ext>
            </a:extLst>
          </p:cNvPr>
          <p:cNvSpPr txBox="1"/>
          <p:nvPr/>
        </p:nvSpPr>
        <p:spPr>
          <a:xfrm>
            <a:off x="5824222" y="2974488"/>
            <a:ext cx="184731" cy="3693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20" name="Abgerundetes Rechteck 19">
            <a:extLst>
              <a:ext uri="{FF2B5EF4-FFF2-40B4-BE49-F238E27FC236}">
                <a16:creationId xmlns:a16="http://schemas.microsoft.com/office/drawing/2014/main" id="{A4F837F8-3E76-F54A-D3C7-01FAC9624A2D}"/>
              </a:ext>
            </a:extLst>
          </p:cNvPr>
          <p:cNvSpPr/>
          <p:nvPr/>
        </p:nvSpPr>
        <p:spPr>
          <a:xfrm>
            <a:off x="3559269" y="1972460"/>
            <a:ext cx="3716242" cy="812033"/>
          </a:xfrm>
          <a:prstGeom prst="roundRect">
            <a:avLst>
              <a:gd name="adj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2400" dirty="0">
                <a:solidFill>
                  <a:schemeClr val="tx1"/>
                </a:solidFill>
              </a:rPr>
              <a:t>guter Zustand, einzelner  Stein mit Putzpatenschaft</a:t>
            </a:r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5573E903-C5C6-14E0-7A21-0CEB936E8599}"/>
              </a:ext>
            </a:extLst>
          </p:cNvPr>
          <p:cNvSpPr/>
          <p:nvPr/>
        </p:nvSpPr>
        <p:spPr>
          <a:xfrm>
            <a:off x="4997758" y="131181"/>
            <a:ext cx="3759674" cy="1323553"/>
          </a:xfrm>
          <a:prstGeom prst="roundRect">
            <a:avLst/>
          </a:prstGeom>
          <a:gradFill flip="none" rotWithShape="1">
            <a:gsLst>
              <a:gs pos="100000">
                <a:srgbClr val="F4F6FC"/>
              </a:gs>
              <a:gs pos="97008">
                <a:srgbClr val="FFFF00"/>
              </a:gs>
              <a:gs pos="200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</a:rPr>
              <a:t>2 Steine in schlechtem, 3 in gutem Zustand im Umkreis. Heranzoomen mit Klick</a:t>
            </a:r>
          </a:p>
        </p:txBody>
      </p: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646D55CD-F2DD-1754-8D7C-13C668FC721F}"/>
              </a:ext>
            </a:extLst>
          </p:cNvPr>
          <p:cNvSpPr/>
          <p:nvPr/>
        </p:nvSpPr>
        <p:spPr>
          <a:xfrm>
            <a:off x="6096000" y="3285783"/>
            <a:ext cx="2661432" cy="1062314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Adresse mit 2 Steinen, sehr guter Zustand, angeklickt</a:t>
            </a:r>
          </a:p>
        </p:txBody>
      </p:sp>
      <p:sp>
        <p:nvSpPr>
          <p:cNvPr id="35" name="Abgerundetes Rechteck 34">
            <a:extLst>
              <a:ext uri="{FF2B5EF4-FFF2-40B4-BE49-F238E27FC236}">
                <a16:creationId xmlns:a16="http://schemas.microsoft.com/office/drawing/2014/main" id="{A1D11990-77BC-BCC3-A6BB-1322CD05688E}"/>
              </a:ext>
            </a:extLst>
          </p:cNvPr>
          <p:cNvSpPr/>
          <p:nvPr/>
        </p:nvSpPr>
        <p:spPr>
          <a:xfrm>
            <a:off x="3740150" y="4667396"/>
            <a:ext cx="3384550" cy="88885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de-DE" sz="2400" dirty="0"/>
              <a:t>Adresse , 2 Steine in sehr schlechtem Zustand </a:t>
            </a:r>
          </a:p>
        </p:txBody>
      </p:sp>
      <p:cxnSp>
        <p:nvCxnSpPr>
          <p:cNvPr id="46" name="Gerade Verbindung 45">
            <a:extLst>
              <a:ext uri="{FF2B5EF4-FFF2-40B4-BE49-F238E27FC236}">
                <a16:creationId xmlns:a16="http://schemas.microsoft.com/office/drawing/2014/main" id="{49D59BE6-68D3-B388-8B4E-80E1350659B4}"/>
              </a:ext>
            </a:extLst>
          </p:cNvPr>
          <p:cNvCxnSpPr>
            <a:cxnSpLocks/>
          </p:cNvCxnSpPr>
          <p:nvPr/>
        </p:nvCxnSpPr>
        <p:spPr>
          <a:xfrm flipV="1">
            <a:off x="7769225" y="2628900"/>
            <a:ext cx="158750" cy="412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>
            <a:extLst>
              <a:ext uri="{FF2B5EF4-FFF2-40B4-BE49-F238E27FC236}">
                <a16:creationId xmlns:a16="http://schemas.microsoft.com/office/drawing/2014/main" id="{06192D1D-C561-931F-ADA3-88CC88C73D98}"/>
              </a:ext>
            </a:extLst>
          </p:cNvPr>
          <p:cNvCxnSpPr>
            <a:cxnSpLocks/>
          </p:cNvCxnSpPr>
          <p:nvPr/>
        </p:nvCxnSpPr>
        <p:spPr>
          <a:xfrm>
            <a:off x="8394700" y="2654929"/>
            <a:ext cx="81771" cy="1150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bgerundetes Rechteck 2">
            <a:extLst>
              <a:ext uri="{FF2B5EF4-FFF2-40B4-BE49-F238E27FC236}">
                <a16:creationId xmlns:a16="http://schemas.microsoft.com/office/drawing/2014/main" id="{998CBA4A-5055-4F10-7FAC-D98AE3A4842D}"/>
              </a:ext>
            </a:extLst>
          </p:cNvPr>
          <p:cNvSpPr/>
          <p:nvPr/>
        </p:nvSpPr>
        <p:spPr>
          <a:xfrm>
            <a:off x="4821294" y="5824750"/>
            <a:ext cx="3776606" cy="848116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bg1"/>
                </a:solidFill>
              </a:rPr>
              <a:t>Stein ohne Putzpaten-</a:t>
            </a:r>
            <a:r>
              <a:rPr lang="de-DE" sz="2400" dirty="0" err="1">
                <a:solidFill>
                  <a:schemeClr val="bg1"/>
                </a:solidFill>
              </a:rPr>
              <a:t>schaft</a:t>
            </a:r>
            <a:r>
              <a:rPr lang="de-DE" sz="2400" dirty="0">
                <a:solidFill>
                  <a:schemeClr val="bg1"/>
                </a:solidFill>
              </a:rPr>
              <a:t>, Zustand nicht erfasst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16C823E-A2EB-6AED-B936-08457B0FB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0988" y="2322710"/>
            <a:ext cx="520700" cy="533400"/>
          </a:xfrm>
          <a:prstGeom prst="round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6B5EC5E-14A5-EAE1-8DC4-5970FFE52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153" y="131182"/>
            <a:ext cx="1508104" cy="1476016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12254E5-2933-EF0F-83D6-FB5D4098F1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9269" y="3333512"/>
            <a:ext cx="2507748" cy="1014585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D6FA0C07-092B-2D66-8E91-E815C81810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0149" y="5746245"/>
            <a:ext cx="1081145" cy="98057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307941F-B74F-6CC5-59DC-A27533ECC8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8050" y="4672053"/>
            <a:ext cx="996950" cy="950580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9CC4FDA-4471-4B7D-5A18-093F78BD2C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91399" y="2009775"/>
            <a:ext cx="1392613" cy="11430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2948FFF-9031-9E0B-418B-2E25B04EAD7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27385" y="1858365"/>
            <a:ext cx="1015399" cy="1015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57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Microsoft Macintosh PowerPoint</Application>
  <PresentationFormat>Breitbild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icke dette kieke mal</dc:creator>
  <cp:lastModifiedBy>icke dette kieke mal</cp:lastModifiedBy>
  <cp:revision>9</cp:revision>
  <dcterms:created xsi:type="dcterms:W3CDTF">2026-02-15T20:49:58Z</dcterms:created>
  <dcterms:modified xsi:type="dcterms:W3CDTF">2026-05-03T06:29:52Z</dcterms:modified>
</cp:coreProperties>
</file>