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sldIdLst>
    <p:sldId id="260" r:id="rId2"/>
    <p:sldId id="266" r:id="rId3"/>
    <p:sldId id="261" r:id="rId4"/>
    <p:sldId id="262" r:id="rId5"/>
    <p:sldId id="263" r:id="rId6"/>
    <p:sldId id="264" r:id="rId7"/>
  </p:sldIdLst>
  <p:sldSz cx="8999538" cy="125999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6F681"/>
    <a:srgbClr val="4AF679"/>
    <a:srgbClr val="32984A"/>
    <a:srgbClr val="349D4C"/>
    <a:srgbClr val="589E3A"/>
    <a:srgbClr val="386524"/>
    <a:srgbClr val="0093FC"/>
    <a:srgbClr val="C49E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76"/>
    <p:restoredTop sz="93209"/>
  </p:normalViewPr>
  <p:slideViewPr>
    <p:cSldViewPr snapToGrid="0">
      <p:cViewPr varScale="1">
        <p:scale>
          <a:sx n="68" d="100"/>
          <a:sy n="68" d="100"/>
        </p:scale>
        <p:origin x="3264" y="28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 .</c:v>
                </c:pt>
              </c:strCache>
            </c:strRef>
          </c:tx>
          <c:spPr>
            <a:solidFill>
              <a:schemeClr val="accent1"/>
            </a:solidFill>
            <a:ln w="34925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 w="349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C58B-EF4A-9822-63490B13F2FE}"/>
              </c:ext>
            </c:extLst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 w="349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C58B-EF4A-9822-63490B13F2FE}"/>
              </c:ext>
            </c:extLst>
          </c:dPt>
          <c:dPt>
            <c:idx val="2"/>
            <c:invertIfNegative val="0"/>
            <c:bubble3D val="0"/>
            <c:spPr>
              <a:solidFill>
                <a:srgbClr val="FFC000"/>
              </a:solidFill>
              <a:ln w="349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C58B-EF4A-9822-63490B13F2FE}"/>
              </c:ext>
            </c:extLst>
          </c:dPt>
          <c:dPt>
            <c:idx val="3"/>
            <c:invertIfNegative val="0"/>
            <c:bubble3D val="0"/>
            <c:spPr>
              <a:solidFill>
                <a:srgbClr val="FFFF00"/>
              </a:solidFill>
              <a:ln w="349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C58B-EF4A-9822-63490B13F2FE}"/>
              </c:ext>
            </c:extLst>
          </c:dPt>
          <c:dPt>
            <c:idx val="4"/>
            <c:invertIfNegative val="0"/>
            <c:bubble3D val="0"/>
            <c:spPr>
              <a:solidFill>
                <a:srgbClr val="92D050"/>
              </a:solidFill>
              <a:ln w="3492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C58B-EF4A-9822-63490B13F2F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Tabelle1!$A$2:$A$7</c:f>
              <c:strCache>
                <c:ptCount val="5"/>
                <c:pt idx="0">
                  <c:v>unbekannt</c:v>
                </c:pt>
                <c:pt idx="1">
                  <c:v>stumpf</c:v>
                </c:pt>
                <c:pt idx="2">
                  <c:v>schlecht</c:v>
                </c:pt>
                <c:pt idx="3">
                  <c:v>gut</c:v>
                </c:pt>
                <c:pt idx="4">
                  <c:v>glänzend</c:v>
                </c:pt>
              </c:strCache>
            </c:strRef>
          </c:cat>
          <c:val>
            <c:numRef>
              <c:f>Tabelle1!$B$2:$B$7</c:f>
              <c:numCache>
                <c:formatCode>General</c:formatCode>
                <c:ptCount val="6"/>
                <c:pt idx="0">
                  <c:v>7200</c:v>
                </c:pt>
                <c:pt idx="1">
                  <c:v>2800</c:v>
                </c:pt>
                <c:pt idx="2">
                  <c:v>540</c:v>
                </c:pt>
                <c:pt idx="3">
                  <c:v>380</c:v>
                </c:pt>
                <c:pt idx="4">
                  <c:v>1270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8B-EF4A-9822-63490B13F2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8828864"/>
        <c:axId val="118821696"/>
      </c:barChart>
      <c:valAx>
        <c:axId val="1188216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de-DE"/>
          </a:p>
        </c:txPr>
        <c:crossAx val="118828864"/>
        <c:crosses val="autoZero"/>
        <c:crossBetween val="between"/>
      </c:valAx>
      <c:catAx>
        <c:axId val="1188288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188216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38D01B-E81A-A743-A0ED-30E71C33EF07}" type="datetimeFigureOut">
              <a:rPr lang="de-DE" smtClean="0"/>
              <a:t>01.04.26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327275" y="1143000"/>
            <a:ext cx="22034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27705-AB1F-094D-97BD-704AE76F2EF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18839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127705-AB1F-094D-97BD-704AE76F2EFA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0765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966" y="2062083"/>
            <a:ext cx="7649607" cy="4386662"/>
          </a:xfrm>
        </p:spPr>
        <p:txBody>
          <a:bodyPr anchor="b"/>
          <a:lstStyle>
            <a:lvl1pPr algn="ctr">
              <a:defRPr sz="590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6617911"/>
            <a:ext cx="6749654" cy="3042080"/>
          </a:xfrm>
        </p:spPr>
        <p:txBody>
          <a:bodyPr/>
          <a:lstStyle>
            <a:lvl1pPr marL="0" indent="0" algn="ctr">
              <a:buNone/>
              <a:defRPr sz="2362"/>
            </a:lvl1pPr>
            <a:lvl2pPr marL="449976" indent="0" algn="ctr">
              <a:buNone/>
              <a:defRPr sz="1968"/>
            </a:lvl2pPr>
            <a:lvl3pPr marL="899952" indent="0" algn="ctr">
              <a:buNone/>
              <a:defRPr sz="1772"/>
            </a:lvl3pPr>
            <a:lvl4pPr marL="1349929" indent="0" algn="ctr">
              <a:buNone/>
              <a:defRPr sz="1575"/>
            </a:lvl4pPr>
            <a:lvl5pPr marL="1799905" indent="0" algn="ctr">
              <a:buNone/>
              <a:defRPr sz="1575"/>
            </a:lvl5pPr>
            <a:lvl6pPr marL="2249881" indent="0" algn="ctr">
              <a:buNone/>
              <a:defRPr sz="1575"/>
            </a:lvl6pPr>
            <a:lvl7pPr marL="2699857" indent="0" algn="ctr">
              <a:buNone/>
              <a:defRPr sz="1575"/>
            </a:lvl7pPr>
            <a:lvl8pPr marL="3149834" indent="0" algn="ctr">
              <a:buNone/>
              <a:defRPr sz="1575"/>
            </a:lvl8pPr>
            <a:lvl9pPr marL="3599810" indent="0" algn="ctr">
              <a:buNone/>
              <a:defRPr sz="1575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1866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5623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670833"/>
            <a:ext cx="1940525" cy="1067790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9" y="670833"/>
            <a:ext cx="5709082" cy="1067790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4124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7983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3141251"/>
            <a:ext cx="7762102" cy="5241244"/>
          </a:xfrm>
        </p:spPr>
        <p:txBody>
          <a:bodyPr anchor="b"/>
          <a:lstStyle>
            <a:lvl1pPr>
              <a:defRPr sz="590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8432079"/>
            <a:ext cx="7762102" cy="2756246"/>
          </a:xfrm>
        </p:spPr>
        <p:txBody>
          <a:bodyPr/>
          <a:lstStyle>
            <a:lvl1pPr marL="0" indent="0">
              <a:buNone/>
              <a:defRPr sz="2362">
                <a:solidFill>
                  <a:schemeClr val="tx1"/>
                </a:solidFill>
              </a:defRPr>
            </a:lvl1pPr>
            <a:lvl2pPr marL="449976" indent="0">
              <a:buNone/>
              <a:defRPr sz="1968">
                <a:solidFill>
                  <a:schemeClr val="tx1">
                    <a:tint val="75000"/>
                  </a:schemeClr>
                </a:solidFill>
              </a:defRPr>
            </a:lvl2pPr>
            <a:lvl3pPr marL="899952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3pPr>
            <a:lvl4pPr marL="1349929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4pPr>
            <a:lvl5pPr marL="179990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5pPr>
            <a:lvl6pPr marL="2249881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6pPr>
            <a:lvl7pPr marL="2699857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7pPr>
            <a:lvl8pPr marL="314983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8pPr>
            <a:lvl9pPr marL="359981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076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3354163"/>
            <a:ext cx="3824804" cy="799457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3354163"/>
            <a:ext cx="3824804" cy="799457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5497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670836"/>
            <a:ext cx="7762102" cy="243541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3088748"/>
            <a:ext cx="3807226" cy="1513748"/>
          </a:xfrm>
        </p:spPr>
        <p:txBody>
          <a:bodyPr anchor="b"/>
          <a:lstStyle>
            <a:lvl1pPr marL="0" indent="0">
              <a:buNone/>
              <a:defRPr sz="2362" b="1"/>
            </a:lvl1pPr>
            <a:lvl2pPr marL="449976" indent="0">
              <a:buNone/>
              <a:defRPr sz="1968" b="1"/>
            </a:lvl2pPr>
            <a:lvl3pPr marL="899952" indent="0">
              <a:buNone/>
              <a:defRPr sz="1772" b="1"/>
            </a:lvl3pPr>
            <a:lvl4pPr marL="1349929" indent="0">
              <a:buNone/>
              <a:defRPr sz="1575" b="1"/>
            </a:lvl4pPr>
            <a:lvl5pPr marL="1799905" indent="0">
              <a:buNone/>
              <a:defRPr sz="1575" b="1"/>
            </a:lvl5pPr>
            <a:lvl6pPr marL="2249881" indent="0">
              <a:buNone/>
              <a:defRPr sz="1575" b="1"/>
            </a:lvl6pPr>
            <a:lvl7pPr marL="2699857" indent="0">
              <a:buNone/>
              <a:defRPr sz="1575" b="1"/>
            </a:lvl7pPr>
            <a:lvl8pPr marL="3149834" indent="0">
              <a:buNone/>
              <a:defRPr sz="1575" b="1"/>
            </a:lvl8pPr>
            <a:lvl9pPr marL="3599810" indent="0">
              <a:buNone/>
              <a:defRPr sz="1575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4602496"/>
            <a:ext cx="3807226" cy="676957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7" y="3088748"/>
            <a:ext cx="3825976" cy="1513748"/>
          </a:xfrm>
        </p:spPr>
        <p:txBody>
          <a:bodyPr anchor="b"/>
          <a:lstStyle>
            <a:lvl1pPr marL="0" indent="0">
              <a:buNone/>
              <a:defRPr sz="2362" b="1"/>
            </a:lvl1pPr>
            <a:lvl2pPr marL="449976" indent="0">
              <a:buNone/>
              <a:defRPr sz="1968" b="1"/>
            </a:lvl2pPr>
            <a:lvl3pPr marL="899952" indent="0">
              <a:buNone/>
              <a:defRPr sz="1772" b="1"/>
            </a:lvl3pPr>
            <a:lvl4pPr marL="1349929" indent="0">
              <a:buNone/>
              <a:defRPr sz="1575" b="1"/>
            </a:lvl4pPr>
            <a:lvl5pPr marL="1799905" indent="0">
              <a:buNone/>
              <a:defRPr sz="1575" b="1"/>
            </a:lvl5pPr>
            <a:lvl6pPr marL="2249881" indent="0">
              <a:buNone/>
              <a:defRPr sz="1575" b="1"/>
            </a:lvl6pPr>
            <a:lvl7pPr marL="2699857" indent="0">
              <a:buNone/>
              <a:defRPr sz="1575" b="1"/>
            </a:lvl7pPr>
            <a:lvl8pPr marL="3149834" indent="0">
              <a:buNone/>
              <a:defRPr sz="1575" b="1"/>
            </a:lvl8pPr>
            <a:lvl9pPr marL="3599810" indent="0">
              <a:buNone/>
              <a:defRPr sz="1575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7" y="4602496"/>
            <a:ext cx="3825976" cy="676957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1580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8140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2470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839999"/>
            <a:ext cx="2902585" cy="2939997"/>
          </a:xfrm>
        </p:spPr>
        <p:txBody>
          <a:bodyPr anchor="b"/>
          <a:lstStyle>
            <a:lvl1pPr>
              <a:defRPr sz="314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1814168"/>
            <a:ext cx="4556016" cy="8954158"/>
          </a:xfrm>
        </p:spPr>
        <p:txBody>
          <a:bodyPr/>
          <a:lstStyle>
            <a:lvl1pPr>
              <a:defRPr sz="3149"/>
            </a:lvl1pPr>
            <a:lvl2pPr>
              <a:defRPr sz="2756"/>
            </a:lvl2pPr>
            <a:lvl3pPr>
              <a:defRPr sz="2362"/>
            </a:lvl3pPr>
            <a:lvl4pPr>
              <a:defRPr sz="1968"/>
            </a:lvl4pPr>
            <a:lvl5pPr>
              <a:defRPr sz="1968"/>
            </a:lvl5pPr>
            <a:lvl6pPr>
              <a:defRPr sz="1968"/>
            </a:lvl6pPr>
            <a:lvl7pPr>
              <a:defRPr sz="1968"/>
            </a:lvl7pPr>
            <a:lvl8pPr>
              <a:defRPr sz="1968"/>
            </a:lvl8pPr>
            <a:lvl9pPr>
              <a:defRPr sz="1968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3779996"/>
            <a:ext cx="2902585" cy="7002911"/>
          </a:xfrm>
        </p:spPr>
        <p:txBody>
          <a:bodyPr/>
          <a:lstStyle>
            <a:lvl1pPr marL="0" indent="0">
              <a:buNone/>
              <a:defRPr sz="1575"/>
            </a:lvl1pPr>
            <a:lvl2pPr marL="449976" indent="0">
              <a:buNone/>
              <a:defRPr sz="1378"/>
            </a:lvl2pPr>
            <a:lvl3pPr marL="899952" indent="0">
              <a:buNone/>
              <a:defRPr sz="1181"/>
            </a:lvl3pPr>
            <a:lvl4pPr marL="1349929" indent="0">
              <a:buNone/>
              <a:defRPr sz="984"/>
            </a:lvl4pPr>
            <a:lvl5pPr marL="1799905" indent="0">
              <a:buNone/>
              <a:defRPr sz="984"/>
            </a:lvl5pPr>
            <a:lvl6pPr marL="2249881" indent="0">
              <a:buNone/>
              <a:defRPr sz="984"/>
            </a:lvl6pPr>
            <a:lvl7pPr marL="2699857" indent="0">
              <a:buNone/>
              <a:defRPr sz="984"/>
            </a:lvl7pPr>
            <a:lvl8pPr marL="3149834" indent="0">
              <a:buNone/>
              <a:defRPr sz="984"/>
            </a:lvl8pPr>
            <a:lvl9pPr marL="3599810" indent="0">
              <a:buNone/>
              <a:defRPr sz="984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506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839999"/>
            <a:ext cx="2902585" cy="2939997"/>
          </a:xfrm>
        </p:spPr>
        <p:txBody>
          <a:bodyPr anchor="b"/>
          <a:lstStyle>
            <a:lvl1pPr>
              <a:defRPr sz="314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1814168"/>
            <a:ext cx="4556016" cy="8954158"/>
          </a:xfrm>
        </p:spPr>
        <p:txBody>
          <a:bodyPr anchor="t"/>
          <a:lstStyle>
            <a:lvl1pPr marL="0" indent="0">
              <a:buNone/>
              <a:defRPr sz="3149"/>
            </a:lvl1pPr>
            <a:lvl2pPr marL="449976" indent="0">
              <a:buNone/>
              <a:defRPr sz="2756"/>
            </a:lvl2pPr>
            <a:lvl3pPr marL="899952" indent="0">
              <a:buNone/>
              <a:defRPr sz="2362"/>
            </a:lvl3pPr>
            <a:lvl4pPr marL="1349929" indent="0">
              <a:buNone/>
              <a:defRPr sz="1968"/>
            </a:lvl4pPr>
            <a:lvl5pPr marL="1799905" indent="0">
              <a:buNone/>
              <a:defRPr sz="1968"/>
            </a:lvl5pPr>
            <a:lvl6pPr marL="2249881" indent="0">
              <a:buNone/>
              <a:defRPr sz="1968"/>
            </a:lvl6pPr>
            <a:lvl7pPr marL="2699857" indent="0">
              <a:buNone/>
              <a:defRPr sz="1968"/>
            </a:lvl7pPr>
            <a:lvl8pPr marL="3149834" indent="0">
              <a:buNone/>
              <a:defRPr sz="1968"/>
            </a:lvl8pPr>
            <a:lvl9pPr marL="3599810" indent="0">
              <a:buNone/>
              <a:defRPr sz="1968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3779996"/>
            <a:ext cx="2902585" cy="7002911"/>
          </a:xfrm>
        </p:spPr>
        <p:txBody>
          <a:bodyPr/>
          <a:lstStyle>
            <a:lvl1pPr marL="0" indent="0">
              <a:buNone/>
              <a:defRPr sz="1575"/>
            </a:lvl1pPr>
            <a:lvl2pPr marL="449976" indent="0">
              <a:buNone/>
              <a:defRPr sz="1378"/>
            </a:lvl2pPr>
            <a:lvl3pPr marL="899952" indent="0">
              <a:buNone/>
              <a:defRPr sz="1181"/>
            </a:lvl3pPr>
            <a:lvl4pPr marL="1349929" indent="0">
              <a:buNone/>
              <a:defRPr sz="984"/>
            </a:lvl4pPr>
            <a:lvl5pPr marL="1799905" indent="0">
              <a:buNone/>
              <a:defRPr sz="984"/>
            </a:lvl5pPr>
            <a:lvl6pPr marL="2249881" indent="0">
              <a:buNone/>
              <a:defRPr sz="984"/>
            </a:lvl6pPr>
            <a:lvl7pPr marL="2699857" indent="0">
              <a:buNone/>
              <a:defRPr sz="984"/>
            </a:lvl7pPr>
            <a:lvl8pPr marL="3149834" indent="0">
              <a:buNone/>
              <a:defRPr sz="984"/>
            </a:lvl8pPr>
            <a:lvl9pPr marL="3599810" indent="0">
              <a:buNone/>
              <a:defRPr sz="984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72259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670836"/>
            <a:ext cx="7762102" cy="24354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3354163"/>
            <a:ext cx="7762102" cy="79945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11678325"/>
            <a:ext cx="2024896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BFA6A-9A9D-2D4A-9673-9C8A11681109}" type="datetimeFigureOut">
              <a:rPr lang="de-DE" smtClean="0"/>
              <a:t>31.03.26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11678325"/>
            <a:ext cx="3037344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11678325"/>
            <a:ext cx="2024896" cy="670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22AC42-C3E9-EC48-8440-18B1097A977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6650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899952" rtl="0" eaLnBrk="1" latinLnBrk="0" hangingPunct="1">
        <a:lnSpc>
          <a:spcPct val="90000"/>
        </a:lnSpc>
        <a:spcBef>
          <a:spcPct val="0"/>
        </a:spcBef>
        <a:buNone/>
        <a:defRPr sz="43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4988" indent="-224988" algn="l" defTabSz="899952" rtl="0" eaLnBrk="1" latinLnBrk="0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2756" kern="1200">
          <a:solidFill>
            <a:schemeClr val="tx1"/>
          </a:solidFill>
          <a:latin typeface="+mn-lt"/>
          <a:ea typeface="+mn-ea"/>
          <a:cs typeface="+mn-cs"/>
        </a:defRPr>
      </a:lvl1pPr>
      <a:lvl2pPr marL="674964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24941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968" kern="1200">
          <a:solidFill>
            <a:schemeClr val="tx1"/>
          </a:solidFill>
          <a:latin typeface="+mn-lt"/>
          <a:ea typeface="+mn-ea"/>
          <a:cs typeface="+mn-cs"/>
        </a:defRPr>
      </a:lvl3pPr>
      <a:lvl4pPr marL="1574917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4pPr>
      <a:lvl5pPr marL="2024893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5pPr>
      <a:lvl6pPr marL="2474869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6pPr>
      <a:lvl7pPr marL="2924846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7pPr>
      <a:lvl8pPr marL="3374822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8pPr>
      <a:lvl9pPr marL="3824798" indent="-224988" algn="l" defTabSz="899952" rtl="0" eaLnBrk="1" latinLnBrk="0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1pPr>
      <a:lvl2pPr marL="449976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2pPr>
      <a:lvl3pPr marL="899952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349929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4pPr>
      <a:lvl5pPr marL="1799905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5pPr>
      <a:lvl6pPr marL="2249881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6pPr>
      <a:lvl7pPr marL="2699857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7pPr>
      <a:lvl8pPr marL="3149834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8pPr>
      <a:lvl9pPr marL="3599810" algn="l" defTabSz="899952" rtl="0" eaLnBrk="1" latinLnBrk="0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B59CC8-B29F-A34A-1021-2CCAFC24B1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0661D235-18E7-A2AB-D48F-B3D6515657C2}"/>
              </a:ext>
            </a:extLst>
          </p:cNvPr>
          <p:cNvGrpSpPr/>
          <p:nvPr/>
        </p:nvGrpSpPr>
        <p:grpSpPr>
          <a:xfrm>
            <a:off x="0" y="2341756"/>
            <a:ext cx="8999538" cy="7292898"/>
            <a:chOff x="0" y="2341756"/>
            <a:chExt cx="8999538" cy="7292898"/>
          </a:xfrm>
        </p:grpSpPr>
        <p:sp>
          <p:nvSpPr>
            <p:cNvPr id="9" name="Abgerundetes Rechteck 8">
              <a:extLst>
                <a:ext uri="{FF2B5EF4-FFF2-40B4-BE49-F238E27FC236}">
                  <a16:creationId xmlns:a16="http://schemas.microsoft.com/office/drawing/2014/main" id="{F9D03B11-456E-3D21-99DB-D43063B770D3}"/>
                </a:ext>
              </a:extLst>
            </p:cNvPr>
            <p:cNvSpPr/>
            <p:nvPr/>
          </p:nvSpPr>
          <p:spPr>
            <a:xfrm>
              <a:off x="715335" y="3224586"/>
              <a:ext cx="7533685" cy="1962495"/>
            </a:xfrm>
            <a:prstGeom prst="roundRect">
              <a:avLst/>
            </a:prstGeom>
            <a:gradFill flip="none" rotWithShape="1">
              <a:gsLst>
                <a:gs pos="100000">
                  <a:srgbClr val="349D4C"/>
                </a:gs>
                <a:gs pos="98000">
                  <a:srgbClr val="FFFFFF"/>
                </a:gs>
                <a:gs pos="21000">
                  <a:srgbClr val="FFFFFF">
                    <a:alpha val="61690"/>
                  </a:srgbClr>
                </a:gs>
                <a:gs pos="78000">
                  <a:schemeClr val="bg1"/>
                </a:gs>
                <a:gs pos="0">
                  <a:schemeClr val="bg1"/>
                </a:gs>
              </a:gsLst>
              <a:lin ang="2700000" scaled="1"/>
              <a:tileRect/>
            </a:gradFill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" name="Abgerundetes Rechteck 9">
              <a:extLst>
                <a:ext uri="{FF2B5EF4-FFF2-40B4-BE49-F238E27FC236}">
                  <a16:creationId xmlns:a16="http://schemas.microsoft.com/office/drawing/2014/main" id="{003906A4-EB77-2625-68A9-B6B4B766867B}"/>
                </a:ext>
              </a:extLst>
            </p:cNvPr>
            <p:cNvSpPr/>
            <p:nvPr/>
          </p:nvSpPr>
          <p:spPr>
            <a:xfrm>
              <a:off x="715335" y="6596313"/>
              <a:ext cx="7533685" cy="1962495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FE2AE487-592B-4BDC-7E5F-498D128EADA2}"/>
                </a:ext>
              </a:extLst>
            </p:cNvPr>
            <p:cNvSpPr/>
            <p:nvPr/>
          </p:nvSpPr>
          <p:spPr>
            <a:xfrm>
              <a:off x="345049" y="3169349"/>
              <a:ext cx="8274255" cy="1565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de-DE" sz="7200" b="1" i="1" dirty="0">
                  <a:ln w="0"/>
                  <a:solidFill>
                    <a:srgbClr val="32984A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neue Funktionen</a:t>
              </a:r>
            </a:p>
          </p:txBody>
        </p: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D4E21F28-1599-6404-0CAB-3C80E7A838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19417" t="14520" r="15975" b="14886"/>
            <a:stretch>
              <a:fillRect/>
            </a:stretch>
          </p:blipFill>
          <p:spPr>
            <a:xfrm>
              <a:off x="3273325" y="7108947"/>
              <a:ext cx="999117" cy="988732"/>
            </a:xfrm>
            <a:prstGeom prst="ellipse">
              <a:avLst/>
            </a:prstGeom>
          </p:spPr>
        </p:pic>
        <p:sp>
          <p:nvSpPr>
            <p:cNvPr id="13" name="Abgerundetes Rechteck 12">
              <a:extLst>
                <a:ext uri="{FF2B5EF4-FFF2-40B4-BE49-F238E27FC236}">
                  <a16:creationId xmlns:a16="http://schemas.microsoft.com/office/drawing/2014/main" id="{4C00B987-523C-6C01-5A0C-58D9C0FF2018}"/>
                </a:ext>
              </a:extLst>
            </p:cNvPr>
            <p:cNvSpPr/>
            <p:nvPr/>
          </p:nvSpPr>
          <p:spPr>
            <a:xfrm>
              <a:off x="4604098" y="7108947"/>
              <a:ext cx="3329333" cy="922273"/>
            </a:xfrm>
            <a:prstGeom prst="roundRect">
              <a:avLst/>
            </a:prstGeom>
            <a:solidFill>
              <a:srgbClr val="0093FC"/>
            </a:solidFill>
            <a:ln>
              <a:noFill/>
            </a:ln>
            <a:effectLst>
              <a:outerShdw blurRad="50800" dist="76200" dir="3060000" algn="tl" rotWithShape="0">
                <a:schemeClr val="bg1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6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 </a:t>
              </a:r>
              <a:r>
                <a: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So gehts</a:t>
              </a:r>
              <a:endParaRPr lang="de-DE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E414B183-0785-CB52-5D53-0C746DA37289}"/>
                </a:ext>
              </a:extLst>
            </p:cNvPr>
            <p:cNvSpPr/>
            <p:nvPr/>
          </p:nvSpPr>
          <p:spPr>
            <a:xfrm>
              <a:off x="545299" y="7257844"/>
              <a:ext cx="3335268" cy="63943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Details in</a:t>
              </a:r>
              <a:endParaRPr lang="de-DE" sz="3600" b="0" i="1" u="sng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5" name="Abgerundetes Rechteck 14">
              <a:extLst>
                <a:ext uri="{FF2B5EF4-FFF2-40B4-BE49-F238E27FC236}">
                  <a16:creationId xmlns:a16="http://schemas.microsoft.com/office/drawing/2014/main" id="{564DBA51-4C01-C182-2948-D3973B9123A9}"/>
                </a:ext>
              </a:extLst>
            </p:cNvPr>
            <p:cNvSpPr/>
            <p:nvPr/>
          </p:nvSpPr>
          <p:spPr>
            <a:xfrm>
              <a:off x="0" y="2341756"/>
              <a:ext cx="8999538" cy="7292898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270042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49DED3-72EB-1184-2061-9830AA266F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AF9E437D-7381-C6A3-6CBE-5D4CEDF0DD48}"/>
              </a:ext>
            </a:extLst>
          </p:cNvPr>
          <p:cNvGrpSpPr/>
          <p:nvPr/>
        </p:nvGrpSpPr>
        <p:grpSpPr>
          <a:xfrm>
            <a:off x="533400" y="2371725"/>
            <a:ext cx="7981950" cy="9544050"/>
            <a:chOff x="533400" y="2371725"/>
            <a:chExt cx="7981950" cy="9544050"/>
          </a:xfrm>
        </p:grpSpPr>
        <p:sp>
          <p:nvSpPr>
            <p:cNvPr id="2" name="Abgerundetes Rechteck 1">
              <a:extLst>
                <a:ext uri="{FF2B5EF4-FFF2-40B4-BE49-F238E27FC236}">
                  <a16:creationId xmlns:a16="http://schemas.microsoft.com/office/drawing/2014/main" id="{C2B41A45-A40D-7168-87E3-22EC589F492C}"/>
                </a:ext>
              </a:extLst>
            </p:cNvPr>
            <p:cNvSpPr/>
            <p:nvPr/>
          </p:nvSpPr>
          <p:spPr>
            <a:xfrm>
              <a:off x="533400" y="2371725"/>
              <a:ext cx="7981950" cy="95440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6502B147-DCD0-E464-F452-DDC4645B5509}"/>
                </a:ext>
              </a:extLst>
            </p:cNvPr>
            <p:cNvSpPr/>
            <p:nvPr/>
          </p:nvSpPr>
          <p:spPr>
            <a:xfrm>
              <a:off x="1557741" y="4677978"/>
              <a:ext cx="5884052" cy="40015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324766" dir="2880000" sx="104000" sy="104000" algn="tl" rotWithShape="0">
                <a:prstClr val="black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3DA83579-5AF3-2D82-00A0-8CC64640471D}"/>
                </a:ext>
              </a:extLst>
            </p:cNvPr>
            <p:cNvSpPr/>
            <p:nvPr/>
          </p:nvSpPr>
          <p:spPr>
            <a:xfrm>
              <a:off x="1046162" y="2906709"/>
              <a:ext cx="6907212" cy="147732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5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Zustand dokumentieren</a:t>
              </a:r>
              <a:br>
                <a:rPr lang="de-DE" sz="5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</a:br>
              <a:r>
                <a:rPr lang="de-DE" sz="36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Foto / Kommentar (</a:t>
              </a:r>
              <a:r>
                <a:rPr lang="de-DE" sz="36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optional)</a:t>
              </a:r>
              <a:endParaRPr lang="de-DE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9" name="Abgerundetes Rechteck 18">
              <a:extLst>
                <a:ext uri="{FF2B5EF4-FFF2-40B4-BE49-F238E27FC236}">
                  <a16:creationId xmlns:a16="http://schemas.microsoft.com/office/drawing/2014/main" id="{B3F0CE34-5D2D-0EDE-EFE3-14443CEFFEA3}"/>
                </a:ext>
              </a:extLst>
            </p:cNvPr>
            <p:cNvSpPr/>
            <p:nvPr/>
          </p:nvSpPr>
          <p:spPr>
            <a:xfrm>
              <a:off x="1004607" y="9179007"/>
              <a:ext cx="6990324" cy="1769518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de-DE" sz="36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Nach der Zustandsbewertung</a:t>
              </a:r>
              <a:br>
                <a:rPr lang="de-DE" sz="36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</a:br>
              <a:r>
                <a:rPr lang="de-DE" sz="36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Alle Fotos in der Detailansicht</a:t>
              </a:r>
              <a:endParaRPr lang="de-DE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grpSp>
          <p:nvGrpSpPr>
            <p:cNvPr id="26" name="Gruppieren 25">
              <a:extLst>
                <a:ext uri="{FF2B5EF4-FFF2-40B4-BE49-F238E27FC236}">
                  <a16:creationId xmlns:a16="http://schemas.microsoft.com/office/drawing/2014/main" id="{B778DC15-2BFA-A261-80DC-87E6E199919D}"/>
                </a:ext>
              </a:extLst>
            </p:cNvPr>
            <p:cNvGrpSpPr/>
            <p:nvPr/>
          </p:nvGrpSpPr>
          <p:grpSpPr>
            <a:xfrm>
              <a:off x="1931139" y="4955903"/>
              <a:ext cx="5137256" cy="3723595"/>
              <a:chOff x="959027" y="4373250"/>
              <a:chExt cx="7394209" cy="5359484"/>
            </a:xfrm>
          </p:grpSpPr>
          <p:pic>
            <p:nvPicPr>
              <p:cNvPr id="20" name="Grafik 19">
                <a:extLst>
                  <a:ext uri="{FF2B5EF4-FFF2-40B4-BE49-F238E27FC236}">
                    <a16:creationId xmlns:a16="http://schemas.microsoft.com/office/drawing/2014/main" id="{86E52D42-7BE3-4D53-4671-BA84ED03725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r="1460"/>
              <a:stretch>
                <a:fillRect/>
              </a:stretch>
            </p:blipFill>
            <p:spPr>
              <a:xfrm>
                <a:off x="959027" y="4373250"/>
                <a:ext cx="6845472" cy="5321300"/>
              </a:xfrm>
              <a:prstGeom prst="rect">
                <a:avLst/>
              </a:prstGeom>
              <a:effectLst>
                <a:outerShdw blurRad="1270000" dist="50800" dir="5400000" algn="ctr" rotWithShape="0">
                  <a:schemeClr val="bg1">
                    <a:alpha val="43000"/>
                  </a:schemeClr>
                </a:outerShdw>
              </a:effectLst>
            </p:spPr>
          </p:pic>
          <p:pic>
            <p:nvPicPr>
              <p:cNvPr id="21" name="Grafik 20">
                <a:extLst>
                  <a:ext uri="{FF2B5EF4-FFF2-40B4-BE49-F238E27FC236}">
                    <a16:creationId xmlns:a16="http://schemas.microsoft.com/office/drawing/2014/main" id="{4F9A4DD9-2A83-C38C-6B3C-AB0B4773D9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59027" y="4974909"/>
                <a:ext cx="5219700" cy="3962400"/>
              </a:xfrm>
              <a:prstGeom prst="rect">
                <a:avLst/>
              </a:prstGeom>
            </p:spPr>
          </p:pic>
          <p:pic>
            <p:nvPicPr>
              <p:cNvPr id="22" name="Grafik 21">
                <a:extLst>
                  <a:ext uri="{FF2B5EF4-FFF2-40B4-BE49-F238E27FC236}">
                    <a16:creationId xmlns:a16="http://schemas.microsoft.com/office/drawing/2014/main" id="{9C710964-B23A-1CE1-7011-87A582CE6A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24492" y="4974909"/>
                <a:ext cx="5219700" cy="3962400"/>
              </a:xfrm>
              <a:prstGeom prst="rect">
                <a:avLst/>
              </a:prstGeom>
            </p:spPr>
          </p:pic>
          <p:sp>
            <p:nvSpPr>
              <p:cNvPr id="23" name="Rechteck 22">
                <a:extLst>
                  <a:ext uri="{FF2B5EF4-FFF2-40B4-BE49-F238E27FC236}">
                    <a16:creationId xmlns:a16="http://schemas.microsoft.com/office/drawing/2014/main" id="{B199F028-90B4-6E8D-8068-63601740198F}"/>
                  </a:ext>
                </a:extLst>
              </p:cNvPr>
              <p:cNvSpPr/>
              <p:nvPr/>
            </p:nvSpPr>
            <p:spPr>
              <a:xfrm>
                <a:off x="6241100" y="5130492"/>
                <a:ext cx="2034382" cy="35500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pic>
            <p:nvPicPr>
              <p:cNvPr id="24" name="Grafik 23">
                <a:extLst>
                  <a:ext uri="{FF2B5EF4-FFF2-40B4-BE49-F238E27FC236}">
                    <a16:creationId xmlns:a16="http://schemas.microsoft.com/office/drawing/2014/main" id="{E4A3992D-6783-A210-81C6-F043DA50DD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50746" y="7817404"/>
                <a:ext cx="6002490" cy="1158090"/>
              </a:xfrm>
              <a:prstGeom prst="roundRect">
                <a:avLst/>
              </a:prstGeom>
            </p:spPr>
          </p:pic>
          <p:sp>
            <p:nvSpPr>
              <p:cNvPr id="25" name="Rechteck 24">
                <a:extLst>
                  <a:ext uri="{FF2B5EF4-FFF2-40B4-BE49-F238E27FC236}">
                    <a16:creationId xmlns:a16="http://schemas.microsoft.com/office/drawing/2014/main" id="{69C652C6-AD46-525F-77F6-E98AE987033E}"/>
                  </a:ext>
                </a:extLst>
              </p:cNvPr>
              <p:cNvSpPr/>
              <p:nvPr/>
            </p:nvSpPr>
            <p:spPr>
              <a:xfrm>
                <a:off x="5971142" y="9090045"/>
                <a:ext cx="1833357" cy="6426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68110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814DF5-71A4-584E-DC6B-461FAC23E8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1BE3DBC1-6A4C-DC3D-A09D-F6E42FB3FD2C}"/>
              </a:ext>
            </a:extLst>
          </p:cNvPr>
          <p:cNvGrpSpPr/>
          <p:nvPr/>
        </p:nvGrpSpPr>
        <p:grpSpPr>
          <a:xfrm>
            <a:off x="533400" y="2371725"/>
            <a:ext cx="7981950" cy="9544050"/>
            <a:chOff x="533400" y="2371725"/>
            <a:chExt cx="7981950" cy="9544050"/>
          </a:xfrm>
        </p:grpSpPr>
        <p:sp>
          <p:nvSpPr>
            <p:cNvPr id="3" name="Abgerundetes Rechteck 2">
              <a:extLst>
                <a:ext uri="{FF2B5EF4-FFF2-40B4-BE49-F238E27FC236}">
                  <a16:creationId xmlns:a16="http://schemas.microsoft.com/office/drawing/2014/main" id="{0DDA49A2-2CFB-AA98-D058-759815D017DA}"/>
                </a:ext>
              </a:extLst>
            </p:cNvPr>
            <p:cNvSpPr/>
            <p:nvPr/>
          </p:nvSpPr>
          <p:spPr>
            <a:xfrm>
              <a:off x="533400" y="2371725"/>
              <a:ext cx="7981950" cy="95440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9FBC2131-D8D2-D775-6713-9DC0DC7186BD}"/>
                </a:ext>
              </a:extLst>
            </p:cNvPr>
            <p:cNvSpPr/>
            <p:nvPr/>
          </p:nvSpPr>
          <p:spPr>
            <a:xfrm>
              <a:off x="1308855" y="2950193"/>
              <a:ext cx="6381875" cy="175432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Biografien anhören </a:t>
              </a:r>
            </a:p>
            <a:p>
              <a:pPr algn="ctr"/>
              <a:r>
                <a:rPr lang="de-DE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mit natürlichem Klang</a:t>
              </a:r>
            </a:p>
          </p:txBody>
        </p:sp>
        <p:grpSp>
          <p:nvGrpSpPr>
            <p:cNvPr id="26" name="Gruppieren 25">
              <a:extLst>
                <a:ext uri="{FF2B5EF4-FFF2-40B4-BE49-F238E27FC236}">
                  <a16:creationId xmlns:a16="http://schemas.microsoft.com/office/drawing/2014/main" id="{778A6960-A483-481F-FB53-D375E5060661}"/>
                </a:ext>
              </a:extLst>
            </p:cNvPr>
            <p:cNvGrpSpPr/>
            <p:nvPr/>
          </p:nvGrpSpPr>
          <p:grpSpPr>
            <a:xfrm>
              <a:off x="1934039" y="5713645"/>
              <a:ext cx="5131458" cy="2336027"/>
              <a:chOff x="1544469" y="4787151"/>
              <a:chExt cx="5131458" cy="2336027"/>
            </a:xfrm>
          </p:grpSpPr>
          <p:pic>
            <p:nvPicPr>
              <p:cNvPr id="19" name="Grafik 18">
                <a:extLst>
                  <a:ext uri="{FF2B5EF4-FFF2-40B4-BE49-F238E27FC236}">
                    <a16:creationId xmlns:a16="http://schemas.microsoft.com/office/drawing/2014/main" id="{F2CF2F5D-6766-8CE5-36C9-E41EA6BAB9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t="50935" r="53817" b="25689"/>
              <a:stretch>
                <a:fillRect/>
              </a:stretch>
            </p:blipFill>
            <p:spPr>
              <a:xfrm>
                <a:off x="1544469" y="4787151"/>
                <a:ext cx="5131458" cy="2336027"/>
              </a:xfrm>
              <a:prstGeom prst="rect">
                <a:avLst/>
              </a:prstGeom>
              <a:ln>
                <a:solidFill>
                  <a:schemeClr val="accent1">
                    <a:shade val="15000"/>
                  </a:schemeClr>
                </a:solidFill>
              </a:ln>
              <a:effectLst>
                <a:outerShdw blurRad="50800" dist="38100" dir="7380000" sx="103000" sy="103000" algn="tl" rotWithShape="0">
                  <a:schemeClr val="tx1">
                    <a:lumMod val="95000"/>
                    <a:lumOff val="5000"/>
                    <a:alpha val="77000"/>
                  </a:schemeClr>
                </a:outerShdw>
              </a:effectLst>
            </p:spPr>
          </p:pic>
          <p:sp>
            <p:nvSpPr>
              <p:cNvPr id="18" name="Rechteck 17">
                <a:extLst>
                  <a:ext uri="{FF2B5EF4-FFF2-40B4-BE49-F238E27FC236}">
                    <a16:creationId xmlns:a16="http://schemas.microsoft.com/office/drawing/2014/main" id="{BACB9EB0-E9CE-7584-6038-848BA6D6284D}"/>
                  </a:ext>
                </a:extLst>
              </p:cNvPr>
              <p:cNvSpPr/>
              <p:nvPr/>
            </p:nvSpPr>
            <p:spPr>
              <a:xfrm>
                <a:off x="5149615" y="5978649"/>
                <a:ext cx="1526312" cy="6426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25" name="Gruppieren 24">
              <a:extLst>
                <a:ext uri="{FF2B5EF4-FFF2-40B4-BE49-F238E27FC236}">
                  <a16:creationId xmlns:a16="http://schemas.microsoft.com/office/drawing/2014/main" id="{17439600-E91E-B4AC-19B4-AE2F215AA540}"/>
                </a:ext>
              </a:extLst>
            </p:cNvPr>
            <p:cNvGrpSpPr/>
            <p:nvPr/>
          </p:nvGrpSpPr>
          <p:grpSpPr>
            <a:xfrm>
              <a:off x="867041" y="9132472"/>
              <a:ext cx="6957958" cy="2132795"/>
              <a:chOff x="1796350" y="7242993"/>
              <a:chExt cx="6521739" cy="2336187"/>
            </a:xfrm>
          </p:grpSpPr>
          <p:sp>
            <p:nvSpPr>
              <p:cNvPr id="20" name="Abgerundetes Rechteck 19">
                <a:extLst>
                  <a:ext uri="{FF2B5EF4-FFF2-40B4-BE49-F238E27FC236}">
                    <a16:creationId xmlns:a16="http://schemas.microsoft.com/office/drawing/2014/main" id="{6D18AD57-B5C1-51A0-BD3B-D75FFC824968}"/>
                  </a:ext>
                </a:extLst>
              </p:cNvPr>
              <p:cNvSpPr/>
              <p:nvPr/>
            </p:nvSpPr>
            <p:spPr>
              <a:xfrm>
                <a:off x="1796350" y="7242993"/>
                <a:ext cx="6521739" cy="233618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de-DE" sz="3600" dirty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         Stolperstein 2* klicken</a:t>
                </a: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.</a:t>
                </a:r>
                <a:endPara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rgbClr val="002060">
                          <a:alpha val="40000"/>
                        </a:srgbClr>
                      </a:outerShdw>
                    </a:effectLst>
                  </a:rPr>
                  <a:t>  .</a:t>
                </a: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              </a:t>
                </a:r>
                <a:r>
                  <a:rPr lang="de-DE" sz="3600" dirty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dann Play</a:t>
                </a: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.       </a:t>
                </a: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rgbClr val="002060">
                          <a:alpha val="40000"/>
                        </a:srgbClr>
                      </a:outerShdw>
                    </a:effectLst>
                  </a:rPr>
                  <a:t>  . .            </a:t>
                </a: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 </a:t>
                </a:r>
              </a:p>
            </p:txBody>
          </p:sp>
          <p:sp>
            <p:nvSpPr>
              <p:cNvPr id="22" name="Rechtwinkliges Dreieck 21">
                <a:extLst>
                  <a:ext uri="{FF2B5EF4-FFF2-40B4-BE49-F238E27FC236}">
                    <a16:creationId xmlns:a16="http://schemas.microsoft.com/office/drawing/2014/main" id="{85ACA74C-CD73-371B-00F4-BDF3BA29F08E}"/>
                  </a:ext>
                </a:extLst>
              </p:cNvPr>
              <p:cNvSpPr/>
              <p:nvPr/>
            </p:nvSpPr>
            <p:spPr>
              <a:xfrm rot="13518746">
                <a:off x="6349139" y="8741600"/>
                <a:ext cx="584267" cy="486961"/>
              </a:xfrm>
              <a:prstGeom prst="rtTriangl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  <p:pic>
          <p:nvPicPr>
            <p:cNvPr id="2" name="Grafik 1">
              <a:extLst>
                <a:ext uri="{FF2B5EF4-FFF2-40B4-BE49-F238E27FC236}">
                  <a16:creationId xmlns:a16="http://schemas.microsoft.com/office/drawing/2014/main" id="{DADD690D-276F-CF49-05B9-ABC5AA901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3939" y="9532522"/>
              <a:ext cx="800100" cy="749300"/>
            </a:xfrm>
            <a:prstGeom prst="roundRect">
              <a:avLst/>
            </a:prstGeom>
          </p:spPr>
        </p:pic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5C0540E2-1D0B-D91A-A623-57081DDFF4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63708" y="10320480"/>
              <a:ext cx="800100" cy="774700"/>
            </a:xfrm>
            <a:prstGeom prst="roundRect">
              <a:avLst/>
            </a:prstGeom>
          </p:spPr>
        </p:pic>
      </p:grp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607458CE-8B7E-4120-61F8-56FD120335C0}"/>
              </a:ext>
            </a:extLst>
          </p:cNvPr>
          <p:cNvGrpSpPr/>
          <p:nvPr/>
        </p:nvGrpSpPr>
        <p:grpSpPr>
          <a:xfrm>
            <a:off x="508794" y="2409825"/>
            <a:ext cx="7981950" cy="9544050"/>
            <a:chOff x="533400" y="2371725"/>
            <a:chExt cx="7981950" cy="9544050"/>
          </a:xfrm>
        </p:grpSpPr>
        <p:sp>
          <p:nvSpPr>
            <p:cNvPr id="8" name="Abgerundetes Rechteck 7">
              <a:extLst>
                <a:ext uri="{FF2B5EF4-FFF2-40B4-BE49-F238E27FC236}">
                  <a16:creationId xmlns:a16="http://schemas.microsoft.com/office/drawing/2014/main" id="{1E551CC0-A52B-9641-E107-20E2875DBBA9}"/>
                </a:ext>
              </a:extLst>
            </p:cNvPr>
            <p:cNvSpPr/>
            <p:nvPr/>
          </p:nvSpPr>
          <p:spPr>
            <a:xfrm>
              <a:off x="533400" y="2371725"/>
              <a:ext cx="7981950" cy="95440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43F8873C-50E8-024C-82B7-04B7BF886374}"/>
                </a:ext>
              </a:extLst>
            </p:cNvPr>
            <p:cNvSpPr/>
            <p:nvPr/>
          </p:nvSpPr>
          <p:spPr>
            <a:xfrm>
              <a:off x="1308855" y="2950193"/>
              <a:ext cx="6381875" cy="1754326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Biografien anhören </a:t>
              </a:r>
            </a:p>
            <a:p>
              <a:pPr algn="ctr"/>
              <a:r>
                <a:rPr lang="de-DE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mit natürlichem Klang</a:t>
              </a:r>
            </a:p>
          </p:txBody>
        </p: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D3C878FF-D828-C37E-0783-33ED4DC66B4F}"/>
                </a:ext>
              </a:extLst>
            </p:cNvPr>
            <p:cNvGrpSpPr/>
            <p:nvPr/>
          </p:nvGrpSpPr>
          <p:grpSpPr>
            <a:xfrm>
              <a:off x="1934039" y="5713645"/>
              <a:ext cx="5131458" cy="2336027"/>
              <a:chOff x="1544469" y="4787151"/>
              <a:chExt cx="5131458" cy="2336027"/>
            </a:xfrm>
          </p:grpSpPr>
          <p:pic>
            <p:nvPicPr>
              <p:cNvPr id="16" name="Grafik 15">
                <a:extLst>
                  <a:ext uri="{FF2B5EF4-FFF2-40B4-BE49-F238E27FC236}">
                    <a16:creationId xmlns:a16="http://schemas.microsoft.com/office/drawing/2014/main" id="{38C967BD-4AB4-103D-57B7-D38F61785F7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rcRect t="50935" r="53817" b="25689"/>
              <a:stretch>
                <a:fillRect/>
              </a:stretch>
            </p:blipFill>
            <p:spPr>
              <a:xfrm>
                <a:off x="1544469" y="4787151"/>
                <a:ext cx="5131458" cy="2336027"/>
              </a:xfrm>
              <a:prstGeom prst="rect">
                <a:avLst/>
              </a:prstGeom>
              <a:ln>
                <a:solidFill>
                  <a:schemeClr val="accent1">
                    <a:shade val="15000"/>
                  </a:schemeClr>
                </a:solidFill>
              </a:ln>
              <a:effectLst>
                <a:outerShdw blurRad="50800" dist="38100" dir="7380000" sx="103000" sy="103000" algn="tl" rotWithShape="0">
                  <a:schemeClr val="tx1">
                    <a:lumMod val="95000"/>
                    <a:lumOff val="5000"/>
                    <a:alpha val="77000"/>
                  </a:schemeClr>
                </a:outerShdw>
              </a:effectLst>
            </p:spPr>
          </p:pic>
          <p:sp>
            <p:nvSpPr>
              <p:cNvPr id="17" name="Rechteck 16">
                <a:extLst>
                  <a:ext uri="{FF2B5EF4-FFF2-40B4-BE49-F238E27FC236}">
                    <a16:creationId xmlns:a16="http://schemas.microsoft.com/office/drawing/2014/main" id="{391F1667-380E-7979-5F17-710E60D265D1}"/>
                  </a:ext>
                </a:extLst>
              </p:cNvPr>
              <p:cNvSpPr/>
              <p:nvPr/>
            </p:nvSpPr>
            <p:spPr>
              <a:xfrm>
                <a:off x="5149615" y="5978649"/>
                <a:ext cx="1526312" cy="64268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50800" dir="5400000" algn="ctr" rotWithShape="0">
                  <a:schemeClr val="bg1"/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1" name="Gruppieren 10">
              <a:extLst>
                <a:ext uri="{FF2B5EF4-FFF2-40B4-BE49-F238E27FC236}">
                  <a16:creationId xmlns:a16="http://schemas.microsoft.com/office/drawing/2014/main" id="{3D24550B-A659-8992-20A0-23217C08ACF5}"/>
                </a:ext>
              </a:extLst>
            </p:cNvPr>
            <p:cNvGrpSpPr/>
            <p:nvPr/>
          </p:nvGrpSpPr>
          <p:grpSpPr>
            <a:xfrm>
              <a:off x="867041" y="9132472"/>
              <a:ext cx="6957958" cy="2132795"/>
              <a:chOff x="1796350" y="7242993"/>
              <a:chExt cx="6521739" cy="2336187"/>
            </a:xfrm>
          </p:grpSpPr>
          <p:sp>
            <p:nvSpPr>
              <p:cNvPr id="14" name="Abgerundetes Rechteck 13">
                <a:extLst>
                  <a:ext uri="{FF2B5EF4-FFF2-40B4-BE49-F238E27FC236}">
                    <a16:creationId xmlns:a16="http://schemas.microsoft.com/office/drawing/2014/main" id="{0502655D-5E81-9758-66A5-0CAE4948348D}"/>
                  </a:ext>
                </a:extLst>
              </p:cNvPr>
              <p:cNvSpPr/>
              <p:nvPr/>
            </p:nvSpPr>
            <p:spPr>
              <a:xfrm>
                <a:off x="1796350" y="7242993"/>
                <a:ext cx="6521739" cy="2336187"/>
              </a:xfrm>
              <a:prstGeom prst="roundRect">
                <a:avLst/>
              </a:prstGeom>
              <a:solidFill>
                <a:schemeClr val="accent5">
                  <a:lumMod val="50000"/>
                </a:schemeClr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de-DE" sz="3600" dirty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         Stolperstein 2* klicken</a:t>
                </a: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.</a:t>
                </a:r>
                <a:endPara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rgbClr val="002060">
                          <a:alpha val="40000"/>
                        </a:srgbClr>
                      </a:outerShdw>
                    </a:effectLst>
                  </a:rPr>
                  <a:t>  .</a:t>
                </a: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              </a:t>
                </a:r>
                <a:r>
                  <a:rPr lang="de-DE" sz="3600" dirty="0">
                    <a:ln w="0"/>
                    <a:solidFill>
                      <a:schemeClr val="bg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dann Play</a:t>
                </a: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.       </a:t>
                </a: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rgbClr val="002060">
                          <a:alpha val="40000"/>
                        </a:srgbClr>
                      </a:outerShdw>
                    </a:effectLst>
                  </a:rPr>
                  <a:t>  . .            </a:t>
                </a:r>
                <a:r>
                  <a:rPr lang="de-DE" sz="3600" dirty="0">
                    <a:ln w="0"/>
                    <a:solidFill>
                      <a:schemeClr val="accent5">
                        <a:lumMod val="50000"/>
                      </a:schemeClr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 </a:t>
                </a:r>
              </a:p>
            </p:txBody>
          </p:sp>
          <p:sp>
            <p:nvSpPr>
              <p:cNvPr id="15" name="Rechtwinkliges Dreieck 14">
                <a:extLst>
                  <a:ext uri="{FF2B5EF4-FFF2-40B4-BE49-F238E27FC236}">
                    <a16:creationId xmlns:a16="http://schemas.microsoft.com/office/drawing/2014/main" id="{115E7571-10DD-BB09-567C-E9F4DA030573}"/>
                  </a:ext>
                </a:extLst>
              </p:cNvPr>
              <p:cNvSpPr/>
              <p:nvPr/>
            </p:nvSpPr>
            <p:spPr>
              <a:xfrm rot="13518746">
                <a:off x="6349139" y="8741600"/>
                <a:ext cx="584267" cy="486961"/>
              </a:xfrm>
              <a:prstGeom prst="rtTriangl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986CFC96-B16D-3804-FFB7-CACAE7729C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3939" y="9532522"/>
              <a:ext cx="800100" cy="749300"/>
            </a:xfrm>
            <a:prstGeom prst="round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92701DAB-24B2-2FFC-9EBE-E4CD33178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863708" y="10320480"/>
              <a:ext cx="800100" cy="774700"/>
            </a:xfrm>
            <a:prstGeom prst="round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67968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6A3686A-7C6E-6510-23CF-EE8C5C327D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76B272B-B8B5-B92C-5CCD-5CA8E38A1587}"/>
              </a:ext>
            </a:extLst>
          </p:cNvPr>
          <p:cNvGrpSpPr/>
          <p:nvPr/>
        </p:nvGrpSpPr>
        <p:grpSpPr>
          <a:xfrm>
            <a:off x="533400" y="2371725"/>
            <a:ext cx="7981950" cy="9544050"/>
            <a:chOff x="533400" y="2371725"/>
            <a:chExt cx="7981950" cy="9544050"/>
          </a:xfrm>
        </p:grpSpPr>
        <p:sp>
          <p:nvSpPr>
            <p:cNvPr id="3" name="Abgerundetes Rechteck 2">
              <a:extLst>
                <a:ext uri="{FF2B5EF4-FFF2-40B4-BE49-F238E27FC236}">
                  <a16:creationId xmlns:a16="http://schemas.microsoft.com/office/drawing/2014/main" id="{CE444976-661A-E3FD-F399-55C4E24C34EE}"/>
                </a:ext>
              </a:extLst>
            </p:cNvPr>
            <p:cNvSpPr/>
            <p:nvPr/>
          </p:nvSpPr>
          <p:spPr>
            <a:xfrm>
              <a:off x="533400" y="2371725"/>
              <a:ext cx="7981950" cy="95440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1BA9F97C-93BC-313D-9239-6143DB408BC9}"/>
                </a:ext>
              </a:extLst>
            </p:cNvPr>
            <p:cNvSpPr/>
            <p:nvPr/>
          </p:nvSpPr>
          <p:spPr>
            <a:xfrm>
              <a:off x="1753504" y="2803937"/>
              <a:ext cx="549252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als App installieren</a:t>
              </a:r>
              <a:endParaRPr lang="de-DE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pic>
          <p:nvPicPr>
            <p:cNvPr id="2" name="Grafik 1">
              <a:extLst>
                <a:ext uri="{FF2B5EF4-FFF2-40B4-BE49-F238E27FC236}">
                  <a16:creationId xmlns:a16="http://schemas.microsoft.com/office/drawing/2014/main" id="{73E5CAE9-C660-ACCF-7309-54E86726340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39205" y="3895323"/>
              <a:ext cx="5321128" cy="5331665"/>
            </a:xfrm>
            <a:prstGeom prst="roundRect">
              <a:avLst/>
            </a:prstGeom>
          </p:spPr>
        </p:pic>
        <p:sp>
          <p:nvSpPr>
            <p:cNvPr id="13" name="Abgerundetes Rechteck 12">
              <a:extLst>
                <a:ext uri="{FF2B5EF4-FFF2-40B4-BE49-F238E27FC236}">
                  <a16:creationId xmlns:a16="http://schemas.microsoft.com/office/drawing/2014/main" id="{D1553DEF-67AB-6A3F-FB7E-628258656983}"/>
                </a:ext>
              </a:extLst>
            </p:cNvPr>
            <p:cNvSpPr/>
            <p:nvPr/>
          </p:nvSpPr>
          <p:spPr>
            <a:xfrm>
              <a:off x="1211696" y="9563100"/>
              <a:ext cx="6661854" cy="1574800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In drei Schritten</a:t>
              </a:r>
            </a:p>
            <a:p>
              <a:pPr algn="ctr"/>
              <a:r>
                <a: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zum </a:t>
              </a:r>
              <a:r>
                <a:rPr lang="de-DE" sz="3600" dirty="0" err="1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stolperClean</a:t>
              </a:r>
              <a:r>
                <a: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Icon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2131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F01829-A1CC-872F-9C9B-C97419BE5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BB5D8E6C-64E6-D51C-B375-A7FFE44CE768}"/>
              </a:ext>
            </a:extLst>
          </p:cNvPr>
          <p:cNvGrpSpPr/>
          <p:nvPr/>
        </p:nvGrpSpPr>
        <p:grpSpPr>
          <a:xfrm>
            <a:off x="533400" y="2371725"/>
            <a:ext cx="7981950" cy="9544050"/>
            <a:chOff x="533400" y="2371725"/>
            <a:chExt cx="7981950" cy="9544050"/>
          </a:xfrm>
        </p:grpSpPr>
        <p:sp>
          <p:nvSpPr>
            <p:cNvPr id="2" name="Abgerundetes Rechteck 1">
              <a:extLst>
                <a:ext uri="{FF2B5EF4-FFF2-40B4-BE49-F238E27FC236}">
                  <a16:creationId xmlns:a16="http://schemas.microsoft.com/office/drawing/2014/main" id="{14541B21-380E-C012-8A36-E8D5CBA03B97}"/>
                </a:ext>
              </a:extLst>
            </p:cNvPr>
            <p:cNvSpPr/>
            <p:nvPr/>
          </p:nvSpPr>
          <p:spPr>
            <a:xfrm>
              <a:off x="533400" y="2371725"/>
              <a:ext cx="7981950" cy="95440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aphicFrame>
          <p:nvGraphicFramePr>
            <p:cNvPr id="15" name="Diagramm 14">
              <a:extLst>
                <a:ext uri="{FF2B5EF4-FFF2-40B4-BE49-F238E27FC236}">
                  <a16:creationId xmlns:a16="http://schemas.microsoft.com/office/drawing/2014/main" id="{4F4B9AC4-9707-E2AD-98AA-A640C29FEFB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94950973"/>
                </p:ext>
              </p:extLst>
            </p:nvPr>
          </p:nvGraphicFramePr>
          <p:xfrm>
            <a:off x="973394" y="6003652"/>
            <a:ext cx="7492181" cy="392341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3" name="Abgerundetes Rechteck 12">
              <a:extLst>
                <a:ext uri="{FF2B5EF4-FFF2-40B4-BE49-F238E27FC236}">
                  <a16:creationId xmlns:a16="http://schemas.microsoft.com/office/drawing/2014/main" id="{3A6A8439-4C1C-4E96-853C-DCC5E4D3C2A7}"/>
                </a:ext>
              </a:extLst>
            </p:cNvPr>
            <p:cNvSpPr/>
            <p:nvPr/>
          </p:nvSpPr>
          <p:spPr>
            <a:xfrm>
              <a:off x="1052937" y="9563100"/>
              <a:ext cx="6893664" cy="1574800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C      zeigt den aktuellen Stand</a:t>
              </a:r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1DC0BFAC-2787-2247-BA66-6CE536A0E7F2}"/>
                </a:ext>
              </a:extLst>
            </p:cNvPr>
            <p:cNvSpPr/>
            <p:nvPr/>
          </p:nvSpPr>
          <p:spPr>
            <a:xfrm>
              <a:off x="1820477" y="2886044"/>
              <a:ext cx="535858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Wirkung verfolgen</a:t>
              </a:r>
              <a:endParaRPr lang="de-DE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5E5577B1-774A-1B6E-9A64-B73E7DE4FD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417" t="14520" r="15975" b="14886"/>
            <a:stretch>
              <a:fillRect/>
            </a:stretch>
          </p:blipFill>
          <p:spPr>
            <a:xfrm>
              <a:off x="1132480" y="9682560"/>
              <a:ext cx="1262885" cy="1335880"/>
            </a:xfrm>
            <a:prstGeom prst="ellipse">
              <a:avLst/>
            </a:prstGeom>
          </p:spPr>
        </p:pic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A5D4001E-1B83-66E2-A741-C4057E0D8515}"/>
                </a:ext>
              </a:extLst>
            </p:cNvPr>
            <p:cNvSpPr/>
            <p:nvPr/>
          </p:nvSpPr>
          <p:spPr>
            <a:xfrm>
              <a:off x="763652" y="6186386"/>
              <a:ext cx="5513959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de-DE" sz="36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Stolpersteine nach Zustand</a:t>
              </a:r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2EDF7D3D-C454-EB4A-70AE-95BB8415BFDC}"/>
                </a:ext>
              </a:extLst>
            </p:cNvPr>
            <p:cNvSpPr/>
            <p:nvPr/>
          </p:nvSpPr>
          <p:spPr>
            <a:xfrm>
              <a:off x="949768" y="4457739"/>
              <a:ext cx="6705297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91440" tIns="45720" rIns="91440" bIns="45720">
              <a:spAutoFit/>
            </a:bodyPr>
            <a:lstStyle/>
            <a:p>
              <a:r>
                <a:rPr lang="de-DE" sz="36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Zustand </a:t>
              </a:r>
              <a:r>
                <a:rPr lang="de-DE" sz="36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e</a:t>
              </a:r>
              <a:r>
                <a:rPr lang="de-DE" sz="36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rfasst – insgesamt</a:t>
              </a:r>
            </a:p>
          </p:txBody>
        </p:sp>
        <p:sp>
          <p:nvSpPr>
            <p:cNvPr id="5" name="Abgerundetes Rechteck 4">
              <a:extLst>
                <a:ext uri="{FF2B5EF4-FFF2-40B4-BE49-F238E27FC236}">
                  <a16:creationId xmlns:a16="http://schemas.microsoft.com/office/drawing/2014/main" id="{6F299C22-CBBA-D760-AE83-5975C61CAA34}"/>
                </a:ext>
              </a:extLst>
            </p:cNvPr>
            <p:cNvSpPr/>
            <p:nvPr/>
          </p:nvSpPr>
          <p:spPr>
            <a:xfrm>
              <a:off x="1168941" y="5148008"/>
              <a:ext cx="1189961" cy="661066"/>
            </a:xfrm>
            <a:prstGeom prst="roundRect">
              <a:avLst/>
            </a:prstGeom>
            <a:solidFill>
              <a:schemeClr val="bg1">
                <a:lumMod val="85000"/>
                <a:alpha val="33187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rgbClr val="00B0F0"/>
                  </a:solidFill>
                </a:rPr>
                <a:t>42</a:t>
              </a:r>
            </a:p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HEUTE</a:t>
              </a:r>
            </a:p>
          </p:txBody>
        </p:sp>
        <p:sp>
          <p:nvSpPr>
            <p:cNvPr id="7" name="Abgerundetes Rechteck 6">
              <a:extLst>
                <a:ext uri="{FF2B5EF4-FFF2-40B4-BE49-F238E27FC236}">
                  <a16:creationId xmlns:a16="http://schemas.microsoft.com/office/drawing/2014/main" id="{5B23CB7C-A465-8DA2-FA8D-D06C9CE6BC03}"/>
                </a:ext>
              </a:extLst>
            </p:cNvPr>
            <p:cNvSpPr/>
            <p:nvPr/>
          </p:nvSpPr>
          <p:spPr>
            <a:xfrm>
              <a:off x="6367999" y="5103432"/>
              <a:ext cx="1384172" cy="661066"/>
            </a:xfrm>
            <a:prstGeom prst="roundRect">
              <a:avLst/>
            </a:prstGeom>
            <a:solidFill>
              <a:schemeClr val="bg1">
                <a:lumMod val="85000"/>
                <a:alpha val="33187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rgbClr val="00B0F0"/>
                  </a:solidFill>
                </a:rPr>
                <a:t>2630</a:t>
              </a:r>
            </a:p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JAHR</a:t>
              </a:r>
            </a:p>
          </p:txBody>
        </p:sp>
        <p:sp>
          <p:nvSpPr>
            <p:cNvPr id="8" name="Abgerundetes Rechteck 7">
              <a:extLst>
                <a:ext uri="{FF2B5EF4-FFF2-40B4-BE49-F238E27FC236}">
                  <a16:creationId xmlns:a16="http://schemas.microsoft.com/office/drawing/2014/main" id="{37D24C6D-7150-7482-3FE6-FE0B1266F646}"/>
                </a:ext>
              </a:extLst>
            </p:cNvPr>
            <p:cNvSpPr/>
            <p:nvPr/>
          </p:nvSpPr>
          <p:spPr>
            <a:xfrm>
              <a:off x="3780174" y="5104070"/>
              <a:ext cx="1439190" cy="661066"/>
            </a:xfrm>
            <a:prstGeom prst="roundRect">
              <a:avLst/>
            </a:prstGeom>
            <a:solidFill>
              <a:schemeClr val="bg1">
                <a:lumMod val="85000"/>
                <a:alpha val="33187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rgbClr val="00B0F0"/>
                  </a:solidFill>
                </a:rPr>
                <a:t>338</a:t>
              </a:r>
            </a:p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MONAT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3157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BB87B5-99B4-CB6E-3EE0-EAAA52771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1BF5FA41-A58A-D3B9-2700-31B16FAFAC17}"/>
              </a:ext>
            </a:extLst>
          </p:cNvPr>
          <p:cNvGrpSpPr/>
          <p:nvPr/>
        </p:nvGrpSpPr>
        <p:grpSpPr>
          <a:xfrm>
            <a:off x="533400" y="2371725"/>
            <a:ext cx="7981950" cy="9544050"/>
            <a:chOff x="533400" y="2371725"/>
            <a:chExt cx="7981950" cy="9544050"/>
          </a:xfrm>
        </p:grpSpPr>
        <p:sp>
          <p:nvSpPr>
            <p:cNvPr id="7" name="Abgerundetes Rechteck 6">
              <a:extLst>
                <a:ext uri="{FF2B5EF4-FFF2-40B4-BE49-F238E27FC236}">
                  <a16:creationId xmlns:a16="http://schemas.microsoft.com/office/drawing/2014/main" id="{D1C6D74E-70C9-7212-6FDD-3338E6E94B54}"/>
                </a:ext>
              </a:extLst>
            </p:cNvPr>
            <p:cNvSpPr/>
            <p:nvPr/>
          </p:nvSpPr>
          <p:spPr>
            <a:xfrm>
              <a:off x="533400" y="2371725"/>
              <a:ext cx="7981950" cy="954405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ACD10ECC-ACF0-4960-6F4D-CF554183592A}"/>
                </a:ext>
              </a:extLst>
            </p:cNvPr>
            <p:cNvSpPr/>
            <p:nvPr/>
          </p:nvSpPr>
          <p:spPr>
            <a:xfrm>
              <a:off x="2542084" y="3082843"/>
              <a:ext cx="3915367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de-DE" sz="54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Mein Bereich</a:t>
              </a:r>
              <a:endParaRPr lang="de-DE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pic>
          <p:nvPicPr>
            <p:cNvPr id="30" name="Grafik 29" descr="Sonnenbrillengesichtskontur mit einfarbiger Füllung">
              <a:extLst>
                <a:ext uri="{FF2B5EF4-FFF2-40B4-BE49-F238E27FC236}">
                  <a16:creationId xmlns:a16="http://schemas.microsoft.com/office/drawing/2014/main" id="{1747D39A-F560-236F-5C54-2BCED6D910DD}"/>
                </a:ext>
              </a:extLst>
            </p:cNvPr>
            <p:cNvPicPr>
              <a:picLocks noChangeAspect="1"/>
            </p:cNvPicPr>
            <p:nvPr/>
          </p:nvPicPr>
          <p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4022730" y="4146160"/>
              <a:ext cx="954077" cy="954077"/>
            </a:xfrm>
            <a:prstGeom prst="rect">
              <a:avLst/>
            </a:prstGeom>
          </p:spPr>
        </p:pic>
        <p:sp>
          <p:nvSpPr>
            <p:cNvPr id="31" name="Abgerundetes Rechteck 30">
              <a:extLst>
                <a:ext uri="{FF2B5EF4-FFF2-40B4-BE49-F238E27FC236}">
                  <a16:creationId xmlns:a16="http://schemas.microsoft.com/office/drawing/2014/main" id="{A030A4A8-431F-C231-DC2F-4CF260F76F1C}"/>
                </a:ext>
              </a:extLst>
            </p:cNvPr>
            <p:cNvSpPr/>
            <p:nvPr/>
          </p:nvSpPr>
          <p:spPr>
            <a:xfrm>
              <a:off x="730602" y="5529186"/>
              <a:ext cx="7596102" cy="2582428"/>
            </a:xfrm>
            <a:prstGeom prst="roundRect">
              <a:avLst/>
            </a:prstGeom>
            <a:solidFill>
              <a:srgbClr val="32984A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r>
                <a: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Den eigenen Beitrag erkennen</a:t>
              </a:r>
            </a:p>
            <a:p>
              <a:pPr algn="ctr">
                <a:lnSpc>
                  <a:spcPct val="150000"/>
                </a:lnSpc>
              </a:pPr>
              <a:r>
                <a:rPr lang="de-DE" sz="3600" dirty="0" err="1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stolperClean</a:t>
              </a:r>
              <a:r>
                <a: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individuell anpassen</a:t>
              </a:r>
            </a:p>
            <a:p>
              <a:pPr algn="ctr">
                <a:lnSpc>
                  <a:spcPct val="150000"/>
                </a:lnSpc>
              </a:pPr>
              <a:r>
                <a: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Registrieren ohne email </a:t>
              </a:r>
            </a:p>
          </p:txBody>
        </p:sp>
        <p:sp>
          <p:nvSpPr>
            <p:cNvPr id="2" name="Abgerundetes Rechteck 1">
              <a:extLst>
                <a:ext uri="{FF2B5EF4-FFF2-40B4-BE49-F238E27FC236}">
                  <a16:creationId xmlns:a16="http://schemas.microsoft.com/office/drawing/2014/main" id="{FB60474F-DFC4-4EF6-0991-7CBBF6DE52E0}"/>
                </a:ext>
              </a:extLst>
            </p:cNvPr>
            <p:cNvSpPr/>
            <p:nvPr/>
          </p:nvSpPr>
          <p:spPr>
            <a:xfrm>
              <a:off x="776835" y="8616101"/>
              <a:ext cx="7533685" cy="1983659"/>
            </a:xfrm>
            <a:prstGeom prst="roundRect">
              <a:avLst/>
            </a:prstGeom>
            <a:solidFill>
              <a:schemeClr val="accent5">
                <a:lumMod val="5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3EC803EC-042F-0764-6FC4-DBA38BFB14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9417" t="14520" r="15975" b="14886"/>
            <a:stretch>
              <a:fillRect/>
            </a:stretch>
          </p:blipFill>
          <p:spPr>
            <a:xfrm>
              <a:off x="3334825" y="9134263"/>
              <a:ext cx="999117" cy="999395"/>
            </a:xfrm>
            <a:prstGeom prst="ellipse">
              <a:avLst/>
            </a:prstGeom>
          </p:spPr>
        </p:pic>
        <p:sp>
          <p:nvSpPr>
            <p:cNvPr id="5" name="Abgerundetes Rechteck 4">
              <a:extLst>
                <a:ext uri="{FF2B5EF4-FFF2-40B4-BE49-F238E27FC236}">
                  <a16:creationId xmlns:a16="http://schemas.microsoft.com/office/drawing/2014/main" id="{28985641-9F10-96EA-AD63-51A31B4C57E7}"/>
                </a:ext>
              </a:extLst>
            </p:cNvPr>
            <p:cNvSpPr/>
            <p:nvPr/>
          </p:nvSpPr>
          <p:spPr>
            <a:xfrm>
              <a:off x="4665598" y="9134263"/>
              <a:ext cx="3329333" cy="932219"/>
            </a:xfrm>
            <a:prstGeom prst="roundRect">
              <a:avLst/>
            </a:prstGeom>
            <a:solidFill>
              <a:srgbClr val="0093FC"/>
            </a:solidFill>
            <a:ln>
              <a:noFill/>
            </a:ln>
            <a:effectLst>
              <a:outerShdw blurRad="50800" dist="76200" dir="3060000" algn="tl" rotWithShape="0">
                <a:schemeClr val="bg1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360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 </a:t>
              </a:r>
              <a:r>
                <a: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So gehts</a:t>
              </a:r>
              <a:endParaRPr lang="de-DE" sz="3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337300AC-4CAB-4F46-4B35-B690CEE4102A}"/>
                </a:ext>
              </a:extLst>
            </p:cNvPr>
            <p:cNvSpPr/>
            <p:nvPr/>
          </p:nvSpPr>
          <p:spPr>
            <a:xfrm>
              <a:off x="606799" y="9284766"/>
              <a:ext cx="3335268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de-DE" sz="3600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Details in</a:t>
              </a:r>
              <a:endParaRPr lang="de-DE" sz="3600" b="0" i="1" u="sng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3385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110</Words>
  <Application>Microsoft Macintosh PowerPoint</Application>
  <PresentationFormat>Benutzerdefiniert</PresentationFormat>
  <Paragraphs>34</Paragraphs>
  <Slides>6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icke dette kieke mal</dc:creator>
  <cp:lastModifiedBy>icke dette kieke mal</cp:lastModifiedBy>
  <cp:revision>38</cp:revision>
  <dcterms:created xsi:type="dcterms:W3CDTF">2026-03-25T19:12:48Z</dcterms:created>
  <dcterms:modified xsi:type="dcterms:W3CDTF">2026-04-01T14:56:54Z</dcterms:modified>
</cp:coreProperties>
</file>