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558"/>
    <p:restoredTop sz="94774"/>
  </p:normalViewPr>
  <p:slideViewPr>
    <p:cSldViewPr snapToGrid="0">
      <p:cViewPr>
        <p:scale>
          <a:sx n="154" d="100"/>
          <a:sy n="154" d="100"/>
        </p:scale>
        <p:origin x="-1568" y="19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D2CD80-635E-82C9-5D24-BA26CBBB68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6756552-52B3-C556-496A-E3E3F169B2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EADBD25-B570-E7D5-98B9-7DEE7CAB5A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0FDE8-F160-3F4E-8396-D2AD615E0E14}" type="datetimeFigureOut">
              <a:rPr lang="de-DE" smtClean="0"/>
              <a:t>27.03.26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D601742-2050-27B9-FBBD-E20017E5DF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1347271-173F-157A-8876-FB8E514B21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FE890-8B4C-6943-A30E-9A5004D90DE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26335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ECE2AC-2F33-95B9-B551-2DD846AE9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F5D1DE0A-7A92-C1A2-02BF-8E5C7FD6CC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B74702B-039F-75E8-B1D5-E1B61F0ADD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0FDE8-F160-3F4E-8396-D2AD615E0E14}" type="datetimeFigureOut">
              <a:rPr lang="de-DE" smtClean="0"/>
              <a:t>27.03.26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65CE852-2549-3D55-CF7B-59B85AC0FC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3C5F08F-EFAF-FCBC-2860-A6DBDA2E5D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FE890-8B4C-6943-A30E-9A5004D90DE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784675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07C1A8DB-8BF9-27B1-2BCD-AFB43B094A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4BF3EAA4-9ADA-F65D-40AA-2B92008971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E82CE33-BDA9-86E2-395F-4B8A3332A4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0FDE8-F160-3F4E-8396-D2AD615E0E14}" type="datetimeFigureOut">
              <a:rPr lang="de-DE" smtClean="0"/>
              <a:t>27.03.26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157CB53-3373-1D11-7889-91FEA0469F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DAA7AE9-55D9-B409-5660-24F999D9C5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FE890-8B4C-6943-A30E-9A5004D90DE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87456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927FD1-746E-EDD8-426A-647254B70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0E1687DC-A258-0E71-68A2-B9626289DB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3CD66BD-554A-57A8-F383-AA1085BB2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0FDE8-F160-3F4E-8396-D2AD615E0E14}" type="datetimeFigureOut">
              <a:rPr lang="de-DE" smtClean="0"/>
              <a:t>27.03.26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D93A392-E8F7-3624-C230-B450271792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43E8382-2C55-9852-C3B7-37475A15C0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FE890-8B4C-6943-A30E-9A5004D90DE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78557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594EB20-6607-B8B0-DD42-D543702FA4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1FB2C6B-EAD1-A077-BCEA-0DC945AD66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F67704D-0566-0F40-7F16-59D38AEC67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0FDE8-F160-3F4E-8396-D2AD615E0E14}" type="datetimeFigureOut">
              <a:rPr lang="de-DE" smtClean="0"/>
              <a:t>27.03.26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5C77B9D-B26D-B6F4-6ACF-F5A8771887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D034463-62EB-B3DF-8F49-67085F476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FE890-8B4C-6943-A30E-9A5004D90DE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595190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297DF9-770D-4533-C3CA-6BF0433622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212E283-959A-BB26-27AF-21089D63748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690A530-9037-BB53-97A6-F7D6BDA223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A92A99F-F477-B104-B9C6-05EEB2555F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0FDE8-F160-3F4E-8396-D2AD615E0E14}" type="datetimeFigureOut">
              <a:rPr lang="de-DE" smtClean="0"/>
              <a:t>27.03.26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4696257-843E-C6C0-05CE-909AAE2046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1901DC6-FFBA-BE5B-3A4B-7E27108C00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FE890-8B4C-6943-A30E-9A5004D90DE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382064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C40CFA-9CCC-24D0-05BF-110B254CC7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8CDA3B0-DCCB-3F9C-9FEC-D8C559BFD0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B5A70FB-9B56-735E-CA40-17316CE9A2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A8EB2BE6-F266-2DF2-E4CA-5EA6D9FFA4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8F681D2A-AF95-5481-44FD-B28254295F9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3E41A61C-2548-A996-F5C5-E1C7D6F459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0FDE8-F160-3F4E-8396-D2AD615E0E14}" type="datetimeFigureOut">
              <a:rPr lang="de-DE" smtClean="0"/>
              <a:t>27.03.26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C2960408-2728-CBB7-CA24-CE237F54D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CF04D305-33E2-C87F-0AA3-5FA6794B8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FE890-8B4C-6943-A30E-9A5004D90DE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07542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405CA4-E2C0-E5AF-FEEB-51E4666E1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79F88624-7F8A-52CF-A740-730334046D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0FDE8-F160-3F4E-8396-D2AD615E0E14}" type="datetimeFigureOut">
              <a:rPr lang="de-DE" smtClean="0"/>
              <a:t>27.03.26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5937099-5B54-39D2-064F-209F54D3F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54AEB71-91EB-BC75-394B-3AD78996C2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FE890-8B4C-6943-A30E-9A5004D90DE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23317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3C806B9D-8A63-053B-DA76-61ED8F32DA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0FDE8-F160-3F4E-8396-D2AD615E0E14}" type="datetimeFigureOut">
              <a:rPr lang="de-DE" smtClean="0"/>
              <a:t>27.03.26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1E3DA1B-BA48-D455-53CA-6D30F8780D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C5CB997-3412-7C07-D1BF-B82F1182B8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FE890-8B4C-6943-A30E-9A5004D90DE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4083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0CEEC44-0AC9-355C-3E33-C0D901E10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A2AAD15-1A9E-04ED-A60D-9389522955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479FAE64-B3B9-EC96-C56E-3AC09BA2DF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8F72102-6248-5BD2-1502-7935083946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0FDE8-F160-3F4E-8396-D2AD615E0E14}" type="datetimeFigureOut">
              <a:rPr lang="de-DE" smtClean="0"/>
              <a:t>27.03.26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2275E9DD-B2DE-33DA-6465-8A58AE7DBB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E6708A4A-694C-97AB-A31E-C37C00D9FF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FE890-8B4C-6943-A30E-9A5004D90DE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0309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A5F6E4-E2C5-2592-690C-9BC58570C1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DF4A3517-6FD6-D5D7-BBA9-6CCBCE3436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7D8BB9D-F3CA-8670-1AFC-9F53467268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EB29A51-6436-8EA3-1696-FC61D6A11E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0FDE8-F160-3F4E-8396-D2AD615E0E14}" type="datetimeFigureOut">
              <a:rPr lang="de-DE" smtClean="0"/>
              <a:t>27.03.26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4A8975D-F1B4-5468-07E6-821C9DF710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21FDBC5-D7AE-011E-770C-7BE17195B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FE890-8B4C-6943-A30E-9A5004D90DE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818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93F10B59-7131-A8E0-53FE-EF631271B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D6314E2-8038-0C86-97D6-605F830D77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2841269-AB3C-A64E-5924-83C59BE9C7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C0FDE8-F160-3F4E-8396-D2AD615E0E14}" type="datetimeFigureOut">
              <a:rPr lang="de-DE" smtClean="0"/>
              <a:t>27.03.26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40C087B-1189-AC5F-B217-814DA9F86A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AEBE91A-510F-5C6B-D92C-7CE2586AED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3FE890-8B4C-6943-A30E-9A5004D90DE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45507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0EADD16C-B0C0-02FC-8D2D-23AFC7E0E4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6304" y="-19736"/>
            <a:ext cx="5459392" cy="6858000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E18515CD-A81F-4EBE-D912-D6DEE1C33A52}"/>
              </a:ext>
            </a:extLst>
          </p:cNvPr>
          <p:cNvSpPr txBox="1"/>
          <p:nvPr/>
        </p:nvSpPr>
        <p:spPr>
          <a:xfrm>
            <a:off x="5824222" y="257133"/>
            <a:ext cx="184731" cy="369332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txBody>
          <a:bodyPr wrap="none" rtlCol="0">
            <a:spAutoFit/>
          </a:bodyPr>
          <a:lstStyle/>
          <a:p>
            <a:endParaRPr lang="de-DE" dirty="0"/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E50B5773-07F7-9D3A-03E5-9CF3BA4E7F8D}"/>
              </a:ext>
            </a:extLst>
          </p:cNvPr>
          <p:cNvSpPr txBox="1"/>
          <p:nvPr/>
        </p:nvSpPr>
        <p:spPr>
          <a:xfrm>
            <a:off x="5824222" y="2974488"/>
            <a:ext cx="184731" cy="369332"/>
          </a:xfrm>
          <a:prstGeom prst="rect">
            <a:avLst/>
          </a:prstGeom>
          <a:solidFill>
            <a:schemeClr val="bg1">
              <a:alpha val="69000"/>
            </a:schemeClr>
          </a:solidFill>
        </p:spPr>
        <p:txBody>
          <a:bodyPr wrap="none" rtlCol="0">
            <a:spAutoFit/>
          </a:bodyPr>
          <a:lstStyle/>
          <a:p>
            <a:endParaRPr lang="de-DE" dirty="0"/>
          </a:p>
        </p:txBody>
      </p:sp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84D00BDC-82F1-CADD-685B-753B50B044D6}"/>
              </a:ext>
            </a:extLst>
          </p:cNvPr>
          <p:cNvCxnSpPr>
            <a:cxnSpLocks/>
          </p:cNvCxnSpPr>
          <p:nvPr/>
        </p:nvCxnSpPr>
        <p:spPr>
          <a:xfrm flipV="1">
            <a:off x="4683985" y="1331090"/>
            <a:ext cx="0" cy="411741"/>
          </a:xfrm>
          <a:prstGeom prst="straightConnector1">
            <a:avLst/>
          </a:prstGeom>
          <a:ln w="508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Abgerundetes Rechteck 19">
            <a:extLst>
              <a:ext uri="{FF2B5EF4-FFF2-40B4-BE49-F238E27FC236}">
                <a16:creationId xmlns:a16="http://schemas.microsoft.com/office/drawing/2014/main" id="{A4F837F8-3E76-F54A-D3C7-01FAC9624A2D}"/>
              </a:ext>
            </a:extLst>
          </p:cNvPr>
          <p:cNvSpPr/>
          <p:nvPr/>
        </p:nvSpPr>
        <p:spPr>
          <a:xfrm>
            <a:off x="3489653" y="1794660"/>
            <a:ext cx="2923180" cy="1173590"/>
          </a:xfrm>
          <a:prstGeom prst="roundRect">
            <a:avLst>
              <a:gd name="adj" fmla="val 16667"/>
            </a:avLst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 dirty="0">
                <a:solidFill>
                  <a:schemeClr val="tx1"/>
                </a:solidFill>
              </a:rPr>
              <a:t>guter Zustand, </a:t>
            </a:r>
          </a:p>
          <a:p>
            <a:r>
              <a:rPr lang="de-DE" sz="2400" dirty="0">
                <a:solidFill>
                  <a:schemeClr val="tx1"/>
                </a:solidFill>
              </a:rPr>
              <a:t>einzelner Stein</a:t>
            </a:r>
            <a:br>
              <a:rPr lang="de-DE" sz="2400" dirty="0">
                <a:solidFill>
                  <a:schemeClr val="tx1"/>
                </a:solidFill>
              </a:rPr>
            </a:br>
            <a:r>
              <a:rPr lang="de-DE" sz="2400" dirty="0">
                <a:solidFill>
                  <a:schemeClr val="tx1"/>
                </a:solidFill>
              </a:rPr>
              <a:t>mit Putzpatenschaft</a:t>
            </a:r>
          </a:p>
        </p:txBody>
      </p:sp>
      <p:sp>
        <p:nvSpPr>
          <p:cNvPr id="23" name="Abgerundetes Rechteck 22">
            <a:extLst>
              <a:ext uri="{FF2B5EF4-FFF2-40B4-BE49-F238E27FC236}">
                <a16:creationId xmlns:a16="http://schemas.microsoft.com/office/drawing/2014/main" id="{5573E903-C5C6-14E0-7A21-0CEB936E8599}"/>
              </a:ext>
            </a:extLst>
          </p:cNvPr>
          <p:cNvSpPr/>
          <p:nvPr/>
        </p:nvSpPr>
        <p:spPr>
          <a:xfrm>
            <a:off x="5526859" y="338990"/>
            <a:ext cx="3230573" cy="111757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 dirty="0">
                <a:solidFill>
                  <a:schemeClr val="tx1"/>
                </a:solidFill>
              </a:rPr>
              <a:t>schlechter Zustand bei 5 Steinen im Umkreis klicken zum Zoomen</a:t>
            </a:r>
          </a:p>
        </p:txBody>
      </p:sp>
      <p:cxnSp>
        <p:nvCxnSpPr>
          <p:cNvPr id="24" name="Gerade Verbindung mit Pfeil 23">
            <a:extLst>
              <a:ext uri="{FF2B5EF4-FFF2-40B4-BE49-F238E27FC236}">
                <a16:creationId xmlns:a16="http://schemas.microsoft.com/office/drawing/2014/main" id="{76596720-DFF8-0918-50CF-EABE81222706}"/>
              </a:ext>
            </a:extLst>
          </p:cNvPr>
          <p:cNvCxnSpPr>
            <a:cxnSpLocks/>
          </p:cNvCxnSpPr>
          <p:nvPr/>
        </p:nvCxnSpPr>
        <p:spPr>
          <a:xfrm flipH="1" flipV="1">
            <a:off x="5340743" y="995320"/>
            <a:ext cx="129427" cy="178025"/>
          </a:xfrm>
          <a:prstGeom prst="straightConnector1">
            <a:avLst/>
          </a:prstGeom>
          <a:ln w="508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Abgerundetes Rechteck 26">
            <a:extLst>
              <a:ext uri="{FF2B5EF4-FFF2-40B4-BE49-F238E27FC236}">
                <a16:creationId xmlns:a16="http://schemas.microsoft.com/office/drawing/2014/main" id="{646D55CD-F2DD-1754-8D7C-13C668FC721F}"/>
              </a:ext>
            </a:extLst>
          </p:cNvPr>
          <p:cNvSpPr/>
          <p:nvPr/>
        </p:nvSpPr>
        <p:spPr>
          <a:xfrm>
            <a:off x="5626359" y="3285783"/>
            <a:ext cx="3131073" cy="785753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 dirty="0"/>
              <a:t>sehr guter Zustand  Adresse angeklickt</a:t>
            </a:r>
          </a:p>
        </p:txBody>
      </p:sp>
      <p:cxnSp>
        <p:nvCxnSpPr>
          <p:cNvPr id="30" name="Gerade Verbindung mit Pfeil 29">
            <a:extLst>
              <a:ext uri="{FF2B5EF4-FFF2-40B4-BE49-F238E27FC236}">
                <a16:creationId xmlns:a16="http://schemas.microsoft.com/office/drawing/2014/main" id="{A26A3BB8-9BF5-E872-5C97-C32C1A9FBC34}"/>
              </a:ext>
            </a:extLst>
          </p:cNvPr>
          <p:cNvCxnSpPr>
            <a:cxnSpLocks/>
          </p:cNvCxnSpPr>
          <p:nvPr/>
        </p:nvCxnSpPr>
        <p:spPr>
          <a:xfrm flipV="1">
            <a:off x="7667910" y="2884628"/>
            <a:ext cx="0" cy="334651"/>
          </a:xfrm>
          <a:prstGeom prst="straightConnector1">
            <a:avLst/>
          </a:prstGeom>
          <a:ln w="508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Abgerundetes Rechteck 34">
            <a:extLst>
              <a:ext uri="{FF2B5EF4-FFF2-40B4-BE49-F238E27FC236}">
                <a16:creationId xmlns:a16="http://schemas.microsoft.com/office/drawing/2014/main" id="{A1D11990-77BC-BCC3-A6BB-1322CD05688E}"/>
              </a:ext>
            </a:extLst>
          </p:cNvPr>
          <p:cNvSpPr/>
          <p:nvPr/>
        </p:nvSpPr>
        <p:spPr>
          <a:xfrm>
            <a:off x="3559269" y="4667396"/>
            <a:ext cx="3259358" cy="888854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 dirty="0"/>
              <a:t>sehr schlechter Zustand </a:t>
            </a:r>
            <a:br>
              <a:rPr lang="de-DE" sz="2400" dirty="0"/>
            </a:br>
            <a:r>
              <a:rPr lang="de-DE" sz="2400" dirty="0"/>
              <a:t>an dieser Adresse </a:t>
            </a:r>
          </a:p>
        </p:txBody>
      </p:sp>
      <p:cxnSp>
        <p:nvCxnSpPr>
          <p:cNvPr id="44" name="Gerade Verbindung mit Pfeil 43">
            <a:extLst>
              <a:ext uri="{FF2B5EF4-FFF2-40B4-BE49-F238E27FC236}">
                <a16:creationId xmlns:a16="http://schemas.microsoft.com/office/drawing/2014/main" id="{A103E188-70AD-36BC-D3B2-056D3DE8FCC9}"/>
              </a:ext>
            </a:extLst>
          </p:cNvPr>
          <p:cNvCxnSpPr>
            <a:cxnSpLocks/>
          </p:cNvCxnSpPr>
          <p:nvPr/>
        </p:nvCxnSpPr>
        <p:spPr>
          <a:xfrm>
            <a:off x="5418658" y="5589502"/>
            <a:ext cx="0" cy="777666"/>
          </a:xfrm>
          <a:prstGeom prst="straightConnector1">
            <a:avLst/>
          </a:prstGeom>
          <a:ln w="508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Gerade Verbindung 45">
            <a:extLst>
              <a:ext uri="{FF2B5EF4-FFF2-40B4-BE49-F238E27FC236}">
                <a16:creationId xmlns:a16="http://schemas.microsoft.com/office/drawing/2014/main" id="{49D59BE6-68D3-B388-8B4E-80E1350659B4}"/>
              </a:ext>
            </a:extLst>
          </p:cNvPr>
          <p:cNvCxnSpPr>
            <a:cxnSpLocks/>
          </p:cNvCxnSpPr>
          <p:nvPr/>
        </p:nvCxnSpPr>
        <p:spPr>
          <a:xfrm flipV="1">
            <a:off x="7769225" y="2628900"/>
            <a:ext cx="158750" cy="4127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Gerade Verbindung 49">
            <a:extLst>
              <a:ext uri="{FF2B5EF4-FFF2-40B4-BE49-F238E27FC236}">
                <a16:creationId xmlns:a16="http://schemas.microsoft.com/office/drawing/2014/main" id="{06192D1D-C561-931F-ADA3-88CC88C73D98}"/>
              </a:ext>
            </a:extLst>
          </p:cNvPr>
          <p:cNvCxnSpPr>
            <a:cxnSpLocks/>
          </p:cNvCxnSpPr>
          <p:nvPr/>
        </p:nvCxnSpPr>
        <p:spPr>
          <a:xfrm>
            <a:off x="8394700" y="2654929"/>
            <a:ext cx="81771" cy="1150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Grafik 1">
            <a:extLst>
              <a:ext uri="{FF2B5EF4-FFF2-40B4-BE49-F238E27FC236}">
                <a16:creationId xmlns:a16="http://schemas.microsoft.com/office/drawing/2014/main" id="{A8EDA56F-B375-81A7-249A-071C1C7005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1401" y="4668628"/>
            <a:ext cx="466724" cy="476447"/>
          </a:xfrm>
          <a:prstGeom prst="rect">
            <a:avLst/>
          </a:prstGeom>
        </p:spPr>
      </p:pic>
      <p:sp>
        <p:nvSpPr>
          <p:cNvPr id="3" name="Abgerundetes Rechteck 2">
            <a:extLst>
              <a:ext uri="{FF2B5EF4-FFF2-40B4-BE49-F238E27FC236}">
                <a16:creationId xmlns:a16="http://schemas.microsoft.com/office/drawing/2014/main" id="{998CBA4A-5055-4F10-7FAC-D98AE3A4842D}"/>
              </a:ext>
            </a:extLst>
          </p:cNvPr>
          <p:cNvSpPr/>
          <p:nvPr/>
        </p:nvSpPr>
        <p:spPr>
          <a:xfrm>
            <a:off x="6008953" y="5809999"/>
            <a:ext cx="2699967" cy="752547"/>
          </a:xfrm>
          <a:prstGeom prst="roundRect">
            <a:avLst>
              <a:gd name="adj" fmla="val 16667"/>
            </a:avLst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2400" dirty="0">
                <a:solidFill>
                  <a:schemeClr val="bg1"/>
                </a:solidFill>
              </a:rPr>
              <a:t>Zustand unbekannt</a:t>
            </a:r>
          </a:p>
          <a:p>
            <a:r>
              <a:rPr lang="de-DE" sz="2400" dirty="0">
                <a:solidFill>
                  <a:schemeClr val="bg1"/>
                </a:solidFill>
              </a:rPr>
              <a:t>einzelner Stein</a:t>
            </a:r>
          </a:p>
        </p:txBody>
      </p:sp>
      <p:cxnSp>
        <p:nvCxnSpPr>
          <p:cNvPr id="5" name="Gerade Verbindung mit Pfeil 4">
            <a:extLst>
              <a:ext uri="{FF2B5EF4-FFF2-40B4-BE49-F238E27FC236}">
                <a16:creationId xmlns:a16="http://schemas.microsoft.com/office/drawing/2014/main" id="{09A0508A-740A-69FD-3B18-2AEB86598659}"/>
              </a:ext>
            </a:extLst>
          </p:cNvPr>
          <p:cNvCxnSpPr>
            <a:cxnSpLocks/>
          </p:cNvCxnSpPr>
          <p:nvPr/>
        </p:nvCxnSpPr>
        <p:spPr>
          <a:xfrm flipV="1">
            <a:off x="7282708" y="5111823"/>
            <a:ext cx="0" cy="664924"/>
          </a:xfrm>
          <a:prstGeom prst="straightConnector1">
            <a:avLst/>
          </a:prstGeom>
          <a:ln w="508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rafik 7">
            <a:extLst>
              <a:ext uri="{FF2B5EF4-FFF2-40B4-BE49-F238E27FC236}">
                <a16:creationId xmlns:a16="http://schemas.microsoft.com/office/drawing/2014/main" id="{A16C823E-A2EB-6AED-B936-08457B0FB2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0988" y="2322710"/>
            <a:ext cx="520700" cy="533400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8367571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</Words>
  <Application>Microsoft Macintosh PowerPoint</Application>
  <PresentationFormat>Breitbild</PresentationFormat>
  <Paragraphs>7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icke dette kieke mal</dc:creator>
  <cp:lastModifiedBy>icke dette kieke mal</cp:lastModifiedBy>
  <cp:revision>7</cp:revision>
  <dcterms:created xsi:type="dcterms:W3CDTF">2026-02-15T20:49:58Z</dcterms:created>
  <dcterms:modified xsi:type="dcterms:W3CDTF">2026-03-27T20:24:59Z</dcterms:modified>
</cp:coreProperties>
</file>